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mR5gDAfpgmYC/h379RmxeEyBT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360000" y="3104600"/>
            <a:ext cx="8424000" cy="17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0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Sfida:  VIRTUAL REALITY CONTEST “LIFE SCIENCE”</a:t>
            </a: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Covid-19. Quali tecnologie (a partire dalla robotica ma non solo) vorresti vedere adottate per affrontare e gestire al meglio l'emergenza sanitaria del nostro Paese? </a:t>
            </a: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62735" marR="1600835" lvl="0" indent="-156591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212725" y="652450"/>
            <a:ext cx="15075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20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Allegato A</a:t>
            </a: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04650" y="1390900"/>
            <a:ext cx="8534700" cy="14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Questo Power Point può essere modificato nella grafica e nei contenuti. Il suggerimento per i team è quello di rispondere alla domande dello stesso, fornendo quante più informazioni possibili ai fini della valutazione. </a:t>
            </a: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360000" y="5367709"/>
            <a:ext cx="7684225" cy="1353391"/>
            <a:chOff x="385750" y="5490159"/>
            <a:chExt cx="7684225" cy="1353391"/>
          </a:xfrm>
        </p:grpSpPr>
        <p:pic>
          <p:nvPicPr>
            <p:cNvPr id="90" name="Google Shape;90;p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750" y="3413837"/>
            <a:ext cx="1776412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900325" y="3011800"/>
            <a:ext cx="6456600" cy="2637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2F52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8375" y="4602187"/>
            <a:ext cx="889001" cy="960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0462" y="3285362"/>
            <a:ext cx="946149" cy="109537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385750" y="641000"/>
            <a:ext cx="8167800" cy="22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1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Inserire i dati del referente della proposta</a:t>
            </a:r>
            <a:endParaRPr/>
          </a:p>
          <a:p>
            <a:pPr marL="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Nome e cognome:</a:t>
            </a:r>
            <a:endParaRPr/>
          </a:p>
          <a:p>
            <a:pPr marL="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Ruolo:</a:t>
            </a:r>
            <a:endParaRPr/>
          </a:p>
          <a:p>
            <a:pPr marL="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endParaRPr/>
          </a:p>
          <a:p>
            <a:pPr marL="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Telefono: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3376600" y="3125799"/>
            <a:ext cx="4877100" cy="24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 di iniziare a costruire e inviare la proposta, leggi attentamente il </a:t>
            </a:r>
            <a:r>
              <a:rPr lang="en-US" sz="18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regolamento allegato</a:t>
            </a:r>
            <a:endParaRPr>
              <a:highlight>
                <a:srgbClr val="FFFF00"/>
              </a:highlight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 l’</a:t>
            </a:r>
            <a:r>
              <a:rPr lang="en-US" sz="18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idea di </a:t>
            </a:r>
            <a:r>
              <a:rPr lang="en-US" sz="1800" b="1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prototipo</a:t>
            </a:r>
            <a:r>
              <a:rPr lang="en-US" sz="18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rispondendo a tutti i quesiti posti e aggiungendo le informazioni che ritieni necessarie;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Esclusa la copertina e questa pagina, hai a disposizione al massimo </a:t>
            </a:r>
            <a:r>
              <a:rPr lang="en-US" sz="18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10 slides</a:t>
            </a: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grpSp>
        <p:nvGrpSpPr>
          <p:cNvPr id="104" name="Google Shape;104;p2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05" name="Google Shape;105;p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2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2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0700" y="3339737"/>
            <a:ext cx="1873250" cy="226853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/>
          <p:nvPr/>
        </p:nvSpPr>
        <p:spPr>
          <a:xfrm>
            <a:off x="2099675" y="2994575"/>
            <a:ext cx="6653100" cy="2598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2F52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0774" y="4489875"/>
            <a:ext cx="936625" cy="1011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61400" y="3228612"/>
            <a:ext cx="995361" cy="115411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 txBox="1"/>
          <p:nvPr/>
        </p:nvSpPr>
        <p:spPr>
          <a:xfrm>
            <a:off x="592137" y="981075"/>
            <a:ext cx="857091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Titolo della proposta: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200"/>
              <a:buFont typeface="Noto Sans Symbols"/>
              <a:buChar char="▪"/>
            </a:pPr>
            <a:r>
              <a:rPr lang="en-US" sz="2000" b="1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Sintesi della proposta: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3477725" y="3339725"/>
            <a:ext cx="5025900" cy="19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Utilizza questa slide per sintetizzare efficacemente la tua proposta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Utilizzeremo quello che scriverai in questa pagina per presentare la proposta anche sul web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597"/>
              </a:buClr>
              <a:buSzPts val="1800"/>
              <a:buFont typeface="Noto Sans Symbols"/>
              <a:buChar char="▪"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hai bisogno di più spazio, cancella pure questa spiegazione e le figure qui a sinistra</a:t>
            </a:r>
            <a:endParaRPr/>
          </a:p>
        </p:txBody>
      </p:sp>
      <p:grpSp>
        <p:nvGrpSpPr>
          <p:cNvPr id="119" name="Google Shape;119;p3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20" name="Google Shape;120;p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/>
        </p:nvSpPr>
        <p:spPr>
          <a:xfrm>
            <a:off x="385762" y="1001712"/>
            <a:ext cx="8408987" cy="68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Da chi è composto il team? Quali sono le principali esperienze formative e lavorative? Chi fa cosa?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241300" y="1128712"/>
            <a:ext cx="144462" cy="14446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0" name="Google Shape;130;p4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31" name="Google Shape;131;p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/>
        </p:nvSpPr>
        <p:spPr>
          <a:xfrm>
            <a:off x="385762" y="1003300"/>
            <a:ext cx="8408987" cy="68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Perché la proposta risponde al tema della sfida?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241300" y="1130300"/>
            <a:ext cx="144462" cy="14287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5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42" name="Google Shape;142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/>
          <p:nvPr/>
        </p:nvSpPr>
        <p:spPr>
          <a:xfrm>
            <a:off x="385762" y="1012825"/>
            <a:ext cx="8408987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A quali clienti intendete vendere i vostri prodotti/servizi? </a:t>
            </a:r>
            <a:endParaRPr/>
          </a:p>
        </p:txBody>
      </p:sp>
      <p:sp>
        <p:nvSpPr>
          <p:cNvPr id="151" name="Google Shape;151;p7"/>
          <p:cNvSpPr txBox="1"/>
          <p:nvPr/>
        </p:nvSpPr>
        <p:spPr>
          <a:xfrm>
            <a:off x="241300" y="1139825"/>
            <a:ext cx="144462" cy="14446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2" name="Google Shape;152;p7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53" name="Google Shape;153;p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Google Shape;156;p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/>
        </p:nvSpPr>
        <p:spPr>
          <a:xfrm>
            <a:off x="385762" y="1001712"/>
            <a:ext cx="8408987" cy="68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Quali sono i punti di forza per il successo della proposta?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241300" y="1128712"/>
            <a:ext cx="144462" cy="14446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8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64" name="Google Shape;164;p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"/>
          <p:cNvSpPr txBox="1"/>
          <p:nvPr/>
        </p:nvSpPr>
        <p:spPr>
          <a:xfrm>
            <a:off x="385762" y="1001712"/>
            <a:ext cx="8408987" cy="97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Perché la proposta è innovativa/migliorativa (in termini di prodotti/servizi, modelli di business, nuovi target di clientela, nuovi bisogni) rispetto a quanto attualmente presente sul mercato?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9"/>
          <p:cNvSpPr txBox="1"/>
          <p:nvPr/>
        </p:nvSpPr>
        <p:spPr>
          <a:xfrm>
            <a:off x="241300" y="1128712"/>
            <a:ext cx="144462" cy="14446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9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75" name="Google Shape;175;p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/>
        </p:nvSpPr>
        <p:spPr>
          <a:xfrm>
            <a:off x="385762" y="1001712"/>
            <a:ext cx="840898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In che stadio di sviluppo si trova la proposta? Qual è il modello di sostenibilità economica del progetto? Qual è il potenziale impatto sociale della soluzione proposta?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0"/>
          <p:cNvSpPr txBox="1"/>
          <p:nvPr/>
        </p:nvSpPr>
        <p:spPr>
          <a:xfrm>
            <a:off x="241300" y="1128712"/>
            <a:ext cx="144462" cy="14287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10"/>
          <p:cNvGrpSpPr/>
          <p:nvPr/>
        </p:nvGrpSpPr>
        <p:grpSpPr>
          <a:xfrm>
            <a:off x="385750" y="5490159"/>
            <a:ext cx="7684225" cy="1353391"/>
            <a:chOff x="385750" y="5490159"/>
            <a:chExt cx="7684225" cy="1353391"/>
          </a:xfrm>
        </p:grpSpPr>
        <p:pic>
          <p:nvPicPr>
            <p:cNvPr id="186" name="Google Shape;186;p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89850" y="5490159"/>
              <a:ext cx="2406024" cy="13533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7" name="Google Shape;187;p1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832350" y="5702662"/>
              <a:ext cx="961900" cy="913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8" name="Google Shape;188;p1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750" y="5873388"/>
              <a:ext cx="2289450" cy="572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1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46675" y="6093325"/>
              <a:ext cx="1123300" cy="166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Presentazione su schermo (4:3)</PresentationFormat>
  <Paragraphs>26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0</dc:title>
  <dc:creator>Bruni Alfredo</dc:creator>
  <cp:lastModifiedBy>Luca De Lorenzo</cp:lastModifiedBy>
  <cp:revision>1</cp:revision>
  <dcterms:created xsi:type="dcterms:W3CDTF">2017-04-19T09:23:29Z</dcterms:created>
  <dcterms:modified xsi:type="dcterms:W3CDTF">2020-04-20T08:57:47Z</dcterms:modified>
</cp:coreProperties>
</file>