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imR5gDAfpgmYC/h379RmxeEyBT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>
  <p:cSld name="Titolo e contenuto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" name="Google Shape;16;p1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1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21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2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2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2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9" name="Google Shape;79;p2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3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13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1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14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3"/>
            <a:ext cx="4351337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15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15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6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16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2" name="Google Shape;42;p1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19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20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5.jpe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5.jpe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8.png"/><Relationship Id="rId4" Type="http://schemas.openxmlformats.org/officeDocument/2006/relationships/image" Target="../media/image6.png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"/>
          <p:cNvSpPr txBox="1"/>
          <p:nvPr/>
        </p:nvSpPr>
        <p:spPr>
          <a:xfrm>
            <a:off x="360000" y="3104600"/>
            <a:ext cx="8424000" cy="17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000" b="1"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rPr>
              <a:t>Sfida:  VIRTUAL REALITY CONTEST “LIFE SCIENCE”</a:t>
            </a:r>
            <a:endParaRPr sz="2000" b="1">
              <a:solidFill>
                <a:srgbClr val="2F559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000" b="1">
              <a:solidFill>
                <a:srgbClr val="2F559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b="1"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rPr>
              <a:t>Covid-19. Quali tecnologie (a partire dalla robotica ma non solo) vorresti vedere adottate per affrontare e gestire al meglio l'emergenza sanitaria del nostro Paese? </a:t>
            </a:r>
            <a:endParaRPr sz="2000" b="1">
              <a:solidFill>
                <a:srgbClr val="2F559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562735" marR="1600835" lvl="0" indent="-156591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 b="1">
              <a:solidFill>
                <a:srgbClr val="2F559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000" b="1">
              <a:solidFill>
                <a:srgbClr val="2F559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7212725" y="652450"/>
            <a:ext cx="1507500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2000" b="1"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rPr>
              <a:t>Allegato A</a:t>
            </a:r>
            <a:endParaRPr sz="2000" b="1">
              <a:solidFill>
                <a:srgbClr val="2F559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304650" y="1390900"/>
            <a:ext cx="8534700" cy="14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rPr>
              <a:t>Questo Power Point può essere modificato nella grafica e nei contenuti. Il suggerimento per i team è quello di rispondere alla domande dello stesso, fornendo quante più informazioni possibili ai fini della valutazione. </a:t>
            </a:r>
            <a:endParaRPr sz="2000" b="1">
              <a:solidFill>
                <a:srgbClr val="2F559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rgbClr val="2F559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rgbClr val="2F559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rgbClr val="2F559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9" name="Google Shape;89;p1"/>
          <p:cNvGrpSpPr/>
          <p:nvPr/>
        </p:nvGrpSpPr>
        <p:grpSpPr>
          <a:xfrm>
            <a:off x="360000" y="5367709"/>
            <a:ext cx="7684225" cy="1353391"/>
            <a:chOff x="385750" y="5490159"/>
            <a:chExt cx="7684225" cy="1353391"/>
          </a:xfrm>
        </p:grpSpPr>
        <p:pic>
          <p:nvPicPr>
            <p:cNvPr id="90" name="Google Shape;90;p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089850" y="5490159"/>
              <a:ext cx="2406024" cy="135339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1" name="Google Shape;91;p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832350" y="5702662"/>
              <a:ext cx="961900" cy="913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2" name="Google Shape;92;p1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385750" y="5873388"/>
              <a:ext cx="2289450" cy="5723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3" name="Google Shape;93;p1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6946675" y="6093325"/>
              <a:ext cx="1123300" cy="1668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2750" y="3413837"/>
            <a:ext cx="1776412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/>
          <p:nvPr/>
        </p:nvSpPr>
        <p:spPr>
          <a:xfrm>
            <a:off x="1900325" y="3011800"/>
            <a:ext cx="6456600" cy="26376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2F52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0" name="Google Shape;100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38375" y="4602187"/>
            <a:ext cx="889001" cy="9604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430462" y="3285362"/>
            <a:ext cx="946149" cy="1095376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"/>
          <p:cNvSpPr txBox="1"/>
          <p:nvPr/>
        </p:nvSpPr>
        <p:spPr>
          <a:xfrm>
            <a:off x="385750" y="641000"/>
            <a:ext cx="8167800" cy="22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F5597"/>
              </a:buClr>
              <a:buSzPts val="1600"/>
              <a:buFont typeface="Calibri"/>
              <a:buNone/>
            </a:pPr>
            <a:r>
              <a:rPr lang="en-US" sz="1600" b="0" i="1" u="none"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rPr>
              <a:t>Inserire i dati del referente della proposta</a:t>
            </a:r>
            <a:endParaRPr/>
          </a:p>
          <a:p>
            <a:pPr marL="0" marR="0" lvl="0" indent="-139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F5597"/>
              </a:buClr>
              <a:buSzPts val="2200"/>
              <a:buFont typeface="Noto Sans Symbols"/>
              <a:buChar char="▪"/>
            </a:pPr>
            <a:r>
              <a:rPr lang="en-US" sz="2000" b="1" i="0" u="none"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rPr>
              <a:t>Nome e cognome:</a:t>
            </a:r>
            <a:endParaRPr/>
          </a:p>
          <a:p>
            <a:pPr marL="0" marR="0" lvl="0" indent="-139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F5597"/>
              </a:buClr>
              <a:buSzPts val="2200"/>
              <a:buFont typeface="Noto Sans Symbols"/>
              <a:buChar char="▪"/>
            </a:pPr>
            <a:r>
              <a:rPr lang="en-US" sz="2000" b="1" i="0" u="none"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rPr>
              <a:t>Ruolo:</a:t>
            </a:r>
            <a:endParaRPr/>
          </a:p>
          <a:p>
            <a:pPr marL="0" marR="0" lvl="0" indent="-139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F5597"/>
              </a:buClr>
              <a:buSzPts val="2200"/>
              <a:buFont typeface="Noto Sans Symbols"/>
              <a:buChar char="▪"/>
            </a:pPr>
            <a:r>
              <a:rPr lang="en-US" sz="2000" b="1" i="0" u="none"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rPr>
              <a:t>Email: </a:t>
            </a:r>
            <a:endParaRPr/>
          </a:p>
          <a:p>
            <a:pPr marL="0" marR="0" lvl="0" indent="-139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F5597"/>
              </a:buClr>
              <a:buSzPts val="2200"/>
              <a:buFont typeface="Noto Sans Symbols"/>
              <a:buChar char="▪"/>
            </a:pPr>
            <a:r>
              <a:rPr lang="en-US" sz="2000" b="1" i="0" u="none"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rPr>
              <a:t>Telefono:</a:t>
            </a:r>
            <a:endParaRPr/>
          </a:p>
        </p:txBody>
      </p:sp>
      <p:sp>
        <p:nvSpPr>
          <p:cNvPr id="103" name="Google Shape;103;p2"/>
          <p:cNvSpPr txBox="1"/>
          <p:nvPr/>
        </p:nvSpPr>
        <p:spPr>
          <a:xfrm>
            <a:off x="3376600" y="3125799"/>
            <a:ext cx="4877100" cy="24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597"/>
              </a:buClr>
              <a:buSzPts val="1800"/>
              <a:buFont typeface="Noto Sans Symbols"/>
              <a:buChar char="▪"/>
            </a:pPr>
            <a:r>
              <a:rPr lang="en-US"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 di iniziare a costruire e inviare la proposta, leggi attentamente il </a:t>
            </a:r>
            <a:r>
              <a:rPr lang="en-US" sz="1800" b="1"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rPr>
              <a:t>regolamento allegato</a:t>
            </a:r>
            <a:endParaRPr>
              <a:highlight>
                <a:srgbClr val="FFFF00"/>
              </a:highlight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F5597"/>
              </a:buClr>
              <a:buSzPts val="1800"/>
              <a:buFont typeface="Noto Sans Symbols"/>
              <a:buChar char="▪"/>
            </a:pPr>
            <a:r>
              <a:rPr lang="en-US"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Presenta l’</a:t>
            </a:r>
            <a:r>
              <a:rPr lang="en-US" sz="1800" b="1" i="0" u="none"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rPr>
              <a:t>idea di </a:t>
            </a:r>
            <a:r>
              <a:rPr lang="en-US" sz="1800" b="1"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rPr>
              <a:t>prototipo</a:t>
            </a:r>
            <a:r>
              <a:rPr lang="en-US" sz="1800" b="1" i="0" u="none"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rispondendo a tutti i quesiti posti e aggiungendo le informazioni che ritieni necessarie;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F5597"/>
              </a:buClr>
              <a:buSzPts val="1800"/>
              <a:buFont typeface="Noto Sans Symbols"/>
              <a:buChar char="▪"/>
            </a:pPr>
            <a:r>
              <a:rPr lang="en-US"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Esclusa la copertina e questa pagina, hai a disposizione al massimo </a:t>
            </a:r>
            <a:r>
              <a:rPr lang="en-US" sz="1800" b="1" i="0" u="none"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rPr>
              <a:t>10 slides</a:t>
            </a:r>
            <a:r>
              <a:rPr lang="en-US"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grpSp>
        <p:nvGrpSpPr>
          <p:cNvPr id="104" name="Google Shape;104;p2"/>
          <p:cNvGrpSpPr/>
          <p:nvPr/>
        </p:nvGrpSpPr>
        <p:grpSpPr>
          <a:xfrm>
            <a:off x="385750" y="5490159"/>
            <a:ext cx="7684225" cy="1353391"/>
            <a:chOff x="385750" y="5490159"/>
            <a:chExt cx="7684225" cy="1353391"/>
          </a:xfrm>
        </p:grpSpPr>
        <p:pic>
          <p:nvPicPr>
            <p:cNvPr id="105" name="Google Shape;105;p2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4089850" y="5490159"/>
              <a:ext cx="2406024" cy="135339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6" name="Google Shape;106;p2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2832350" y="5702662"/>
              <a:ext cx="961900" cy="913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7" name="Google Shape;107;p2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385750" y="5873388"/>
              <a:ext cx="2289450" cy="5723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8" name="Google Shape;108;p2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6946675" y="6093325"/>
              <a:ext cx="1123300" cy="1668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0700" y="3339737"/>
            <a:ext cx="1873250" cy="2268537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3"/>
          <p:cNvSpPr/>
          <p:nvPr/>
        </p:nvSpPr>
        <p:spPr>
          <a:xfrm>
            <a:off x="2099675" y="2994575"/>
            <a:ext cx="6653100" cy="25986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2F52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5" name="Google Shape;115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90774" y="4489875"/>
            <a:ext cx="936625" cy="1011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261400" y="3228612"/>
            <a:ext cx="995361" cy="1154113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3"/>
          <p:cNvSpPr txBox="1"/>
          <p:nvPr/>
        </p:nvSpPr>
        <p:spPr>
          <a:xfrm>
            <a:off x="592137" y="981075"/>
            <a:ext cx="8570912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597"/>
              </a:buClr>
              <a:buSzPts val="2200"/>
              <a:buFont typeface="Noto Sans Symbols"/>
              <a:buChar char="▪"/>
            </a:pPr>
            <a:r>
              <a:rPr lang="en-US" sz="2000" b="1" i="0" u="none"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rPr>
              <a:t>Titolo della proposta: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>
              <a:solidFill>
                <a:srgbClr val="2F559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597"/>
              </a:buClr>
              <a:buSzPts val="2200"/>
              <a:buFont typeface="Noto Sans Symbols"/>
              <a:buChar char="▪"/>
            </a:pPr>
            <a:r>
              <a:rPr lang="en-US" sz="2000" b="1" i="0" u="none"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rPr>
              <a:t>Sintesi della proposta: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>
              <a:solidFill>
                <a:srgbClr val="2F559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3"/>
          <p:cNvSpPr txBox="1"/>
          <p:nvPr/>
        </p:nvSpPr>
        <p:spPr>
          <a:xfrm>
            <a:off x="3477725" y="3339725"/>
            <a:ext cx="5025900" cy="19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597"/>
              </a:buClr>
              <a:buSzPts val="1800"/>
              <a:buFont typeface="Noto Sans Symbols"/>
              <a:buChar char="▪"/>
            </a:pPr>
            <a:r>
              <a:rPr lang="en-US"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Utilizza questa slide per sintetizzare efficacemente la tua proposta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F5597"/>
              </a:buClr>
              <a:buSzPts val="1800"/>
              <a:buFont typeface="Noto Sans Symbols"/>
              <a:buChar char="▪"/>
            </a:pPr>
            <a:r>
              <a:rPr lang="en-US"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Utilizzeremo quello che scriverai in questa pagina per presentare la proposta anche sul web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F5597"/>
              </a:buClr>
              <a:buSzPts val="1800"/>
              <a:buFont typeface="Noto Sans Symbols"/>
              <a:buChar char="▪"/>
            </a:pPr>
            <a:r>
              <a:rPr lang="en-US"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hai bisogno di più spazio, cancella pure questa spiegazione e le figure qui a sinistra</a:t>
            </a:r>
            <a:endParaRPr/>
          </a:p>
        </p:txBody>
      </p:sp>
      <p:grpSp>
        <p:nvGrpSpPr>
          <p:cNvPr id="119" name="Google Shape;119;p3"/>
          <p:cNvGrpSpPr/>
          <p:nvPr/>
        </p:nvGrpSpPr>
        <p:grpSpPr>
          <a:xfrm>
            <a:off x="385750" y="5490159"/>
            <a:ext cx="7684225" cy="1353391"/>
            <a:chOff x="385750" y="5490159"/>
            <a:chExt cx="7684225" cy="1353391"/>
          </a:xfrm>
        </p:grpSpPr>
        <p:pic>
          <p:nvPicPr>
            <p:cNvPr id="120" name="Google Shape;120;p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4089850" y="5490159"/>
              <a:ext cx="2406024" cy="135339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1" name="Google Shape;121;p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2832350" y="5702662"/>
              <a:ext cx="961900" cy="913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2" name="Google Shape;122;p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385750" y="5873388"/>
              <a:ext cx="2289450" cy="5723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3" name="Google Shape;123;p3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6946675" y="6093325"/>
              <a:ext cx="1123300" cy="1668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"/>
          <p:cNvSpPr txBox="1"/>
          <p:nvPr/>
        </p:nvSpPr>
        <p:spPr>
          <a:xfrm>
            <a:off x="385762" y="1001712"/>
            <a:ext cx="8408987" cy="684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2F5597"/>
              </a:buClr>
              <a:buSzPts val="1600"/>
              <a:buFont typeface="Calibri"/>
              <a:buNone/>
            </a:pPr>
            <a:r>
              <a:rPr lang="en-US" sz="1600" b="0" i="0" u="none"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rPr>
              <a:t>Da chi è composto il team? Quali sono le principali esperienze formative e lavorative? Chi fa cosa?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>
              <a:solidFill>
                <a:srgbClr val="2F559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4"/>
          <p:cNvSpPr txBox="1"/>
          <p:nvPr/>
        </p:nvSpPr>
        <p:spPr>
          <a:xfrm>
            <a:off x="241300" y="1128712"/>
            <a:ext cx="144462" cy="144462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0" name="Google Shape;130;p4"/>
          <p:cNvGrpSpPr/>
          <p:nvPr/>
        </p:nvGrpSpPr>
        <p:grpSpPr>
          <a:xfrm>
            <a:off x="385750" y="5490159"/>
            <a:ext cx="7684225" cy="1353391"/>
            <a:chOff x="385750" y="5490159"/>
            <a:chExt cx="7684225" cy="1353391"/>
          </a:xfrm>
        </p:grpSpPr>
        <p:pic>
          <p:nvPicPr>
            <p:cNvPr id="131" name="Google Shape;131;p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089850" y="5490159"/>
              <a:ext cx="2406024" cy="135339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2" name="Google Shape;132;p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832350" y="5702662"/>
              <a:ext cx="961900" cy="913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3" name="Google Shape;133;p4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385750" y="5873388"/>
              <a:ext cx="2289450" cy="5723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4" name="Google Shape;134;p4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6946675" y="6093325"/>
              <a:ext cx="1123300" cy="1668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"/>
          <p:cNvSpPr txBox="1"/>
          <p:nvPr/>
        </p:nvSpPr>
        <p:spPr>
          <a:xfrm>
            <a:off x="385762" y="1003300"/>
            <a:ext cx="8408987" cy="682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2F5597"/>
              </a:buClr>
              <a:buSzPts val="1600"/>
              <a:buFont typeface="Calibri"/>
              <a:buNone/>
            </a:pPr>
            <a:r>
              <a:rPr lang="en-US" sz="1600" b="0" i="0" u="none"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rPr>
              <a:t>Perché la proposta risponde al tema della sfida?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>
              <a:solidFill>
                <a:srgbClr val="2F559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5"/>
          <p:cNvSpPr txBox="1"/>
          <p:nvPr/>
        </p:nvSpPr>
        <p:spPr>
          <a:xfrm>
            <a:off x="241300" y="1130300"/>
            <a:ext cx="144462" cy="142875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1" name="Google Shape;141;p5"/>
          <p:cNvGrpSpPr/>
          <p:nvPr/>
        </p:nvGrpSpPr>
        <p:grpSpPr>
          <a:xfrm>
            <a:off x="385750" y="5490159"/>
            <a:ext cx="7684225" cy="1353391"/>
            <a:chOff x="385750" y="5490159"/>
            <a:chExt cx="7684225" cy="1353391"/>
          </a:xfrm>
        </p:grpSpPr>
        <p:pic>
          <p:nvPicPr>
            <p:cNvPr id="142" name="Google Shape;142;p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089850" y="5490159"/>
              <a:ext cx="2406024" cy="135339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3" name="Google Shape;143;p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832350" y="5702662"/>
              <a:ext cx="961900" cy="913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4" name="Google Shape;144;p5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385750" y="5873388"/>
              <a:ext cx="2289450" cy="5723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5" name="Google Shape;145;p5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6946675" y="6093325"/>
              <a:ext cx="1123300" cy="1668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7"/>
          <p:cNvSpPr txBox="1"/>
          <p:nvPr/>
        </p:nvSpPr>
        <p:spPr>
          <a:xfrm>
            <a:off x="385762" y="1012825"/>
            <a:ext cx="8408987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2F5597"/>
              </a:buClr>
              <a:buSzPts val="1600"/>
              <a:buFont typeface="Calibri"/>
              <a:buNone/>
            </a:pPr>
            <a:r>
              <a:rPr lang="en-US" sz="1600" b="0" i="0" u="none"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rPr>
              <a:t>A quali clienti intendete vendere i vostri prodotti/servizi? </a:t>
            </a:r>
            <a:endParaRPr/>
          </a:p>
        </p:txBody>
      </p:sp>
      <p:sp>
        <p:nvSpPr>
          <p:cNvPr id="151" name="Google Shape;151;p7"/>
          <p:cNvSpPr txBox="1"/>
          <p:nvPr/>
        </p:nvSpPr>
        <p:spPr>
          <a:xfrm>
            <a:off x="241300" y="1139825"/>
            <a:ext cx="144462" cy="144462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2" name="Google Shape;152;p7"/>
          <p:cNvGrpSpPr/>
          <p:nvPr/>
        </p:nvGrpSpPr>
        <p:grpSpPr>
          <a:xfrm>
            <a:off x="385750" y="5490159"/>
            <a:ext cx="7684225" cy="1353391"/>
            <a:chOff x="385750" y="5490159"/>
            <a:chExt cx="7684225" cy="1353391"/>
          </a:xfrm>
        </p:grpSpPr>
        <p:pic>
          <p:nvPicPr>
            <p:cNvPr id="153" name="Google Shape;153;p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089850" y="5490159"/>
              <a:ext cx="2406024" cy="135339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4" name="Google Shape;154;p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832350" y="5702662"/>
              <a:ext cx="961900" cy="913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5" name="Google Shape;155;p7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385750" y="5873388"/>
              <a:ext cx="2289450" cy="5723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6" name="Google Shape;156;p7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6946675" y="6093325"/>
              <a:ext cx="1123300" cy="1668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8"/>
          <p:cNvSpPr txBox="1"/>
          <p:nvPr/>
        </p:nvSpPr>
        <p:spPr>
          <a:xfrm>
            <a:off x="385762" y="1001712"/>
            <a:ext cx="8408987" cy="684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2F5597"/>
              </a:buClr>
              <a:buSzPts val="1600"/>
              <a:buFont typeface="Calibri"/>
              <a:buNone/>
            </a:pPr>
            <a:r>
              <a:rPr lang="en-US" sz="1600" b="0" i="0" u="none"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rPr>
              <a:t>Quali sono i punti di forza per il successo della proposta?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>
              <a:solidFill>
                <a:srgbClr val="2F559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8"/>
          <p:cNvSpPr txBox="1"/>
          <p:nvPr/>
        </p:nvSpPr>
        <p:spPr>
          <a:xfrm>
            <a:off x="241300" y="1128712"/>
            <a:ext cx="144462" cy="144462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3" name="Google Shape;163;p8"/>
          <p:cNvGrpSpPr/>
          <p:nvPr/>
        </p:nvGrpSpPr>
        <p:grpSpPr>
          <a:xfrm>
            <a:off x="385750" y="5490159"/>
            <a:ext cx="7684225" cy="1353391"/>
            <a:chOff x="385750" y="5490159"/>
            <a:chExt cx="7684225" cy="1353391"/>
          </a:xfrm>
        </p:grpSpPr>
        <p:pic>
          <p:nvPicPr>
            <p:cNvPr id="164" name="Google Shape;164;p8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089850" y="5490159"/>
              <a:ext cx="2406024" cy="135339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5" name="Google Shape;165;p8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832350" y="5702662"/>
              <a:ext cx="961900" cy="913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6" name="Google Shape;166;p8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385750" y="5873388"/>
              <a:ext cx="2289450" cy="5723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7" name="Google Shape;167;p8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6946675" y="6093325"/>
              <a:ext cx="1123300" cy="1668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9"/>
          <p:cNvSpPr txBox="1"/>
          <p:nvPr/>
        </p:nvSpPr>
        <p:spPr>
          <a:xfrm>
            <a:off x="385762" y="1001712"/>
            <a:ext cx="8408987" cy="979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2F5597"/>
              </a:buClr>
              <a:buSzPts val="1600"/>
              <a:buFont typeface="Calibri"/>
              <a:buNone/>
            </a:pPr>
            <a:r>
              <a:rPr lang="en-US" sz="1600" b="0" i="0" u="none"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rPr>
              <a:t>Perché la proposta è innovativa/migliorativa (in termini di prodotti/servizi, modelli di business, nuovi target di clientela, nuovi bisogni) rispetto a quanto attualmente presente sul mercato?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>
              <a:solidFill>
                <a:srgbClr val="2F559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9"/>
          <p:cNvSpPr txBox="1"/>
          <p:nvPr/>
        </p:nvSpPr>
        <p:spPr>
          <a:xfrm>
            <a:off x="241300" y="1128712"/>
            <a:ext cx="144462" cy="144462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4" name="Google Shape;174;p9"/>
          <p:cNvGrpSpPr/>
          <p:nvPr/>
        </p:nvGrpSpPr>
        <p:grpSpPr>
          <a:xfrm>
            <a:off x="385750" y="5490159"/>
            <a:ext cx="7684225" cy="1353391"/>
            <a:chOff x="385750" y="5490159"/>
            <a:chExt cx="7684225" cy="1353391"/>
          </a:xfrm>
        </p:grpSpPr>
        <p:pic>
          <p:nvPicPr>
            <p:cNvPr id="175" name="Google Shape;175;p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089850" y="5490159"/>
              <a:ext cx="2406024" cy="135339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6" name="Google Shape;176;p9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832350" y="5702662"/>
              <a:ext cx="961900" cy="913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7" name="Google Shape;177;p9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385750" y="5873388"/>
              <a:ext cx="2289450" cy="5723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8" name="Google Shape;178;p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6946675" y="6093325"/>
              <a:ext cx="1123300" cy="1668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0"/>
          <p:cNvSpPr txBox="1"/>
          <p:nvPr/>
        </p:nvSpPr>
        <p:spPr>
          <a:xfrm>
            <a:off x="385762" y="1001712"/>
            <a:ext cx="8408987" cy="9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2F5597"/>
              </a:buClr>
              <a:buSzPts val="1600"/>
              <a:buFont typeface="Calibri"/>
              <a:buNone/>
            </a:pPr>
            <a:r>
              <a:rPr lang="en-US" sz="1600" b="0" i="0" u="none"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rPr>
              <a:t>In che stadio di sviluppo si trova la proposta? Qual è il modello di sostenibilità economica del progetto? Qual è il potenziale impatto sociale della soluzione proposta?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>
              <a:solidFill>
                <a:srgbClr val="2F559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10"/>
          <p:cNvSpPr txBox="1"/>
          <p:nvPr/>
        </p:nvSpPr>
        <p:spPr>
          <a:xfrm>
            <a:off x="241300" y="1128712"/>
            <a:ext cx="144462" cy="142875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5" name="Google Shape;185;p10"/>
          <p:cNvGrpSpPr/>
          <p:nvPr/>
        </p:nvGrpSpPr>
        <p:grpSpPr>
          <a:xfrm>
            <a:off x="385750" y="5490159"/>
            <a:ext cx="7684225" cy="1353391"/>
            <a:chOff x="385750" y="5490159"/>
            <a:chExt cx="7684225" cy="1353391"/>
          </a:xfrm>
        </p:grpSpPr>
        <p:pic>
          <p:nvPicPr>
            <p:cNvPr id="186" name="Google Shape;186;p1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089850" y="5490159"/>
              <a:ext cx="2406024" cy="135339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7" name="Google Shape;187;p10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832350" y="5702662"/>
              <a:ext cx="961900" cy="913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8" name="Google Shape;188;p10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385750" y="5873388"/>
              <a:ext cx="2289450" cy="5723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9" name="Google Shape;189;p10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6946675" y="6093325"/>
              <a:ext cx="1123300" cy="1668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299</Words>
  <Application>Microsoft Office PowerPoint</Application>
  <PresentationFormat>Presentazione su schermo (4:3)</PresentationFormat>
  <Paragraphs>26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Diapositiva 0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0</dc:title>
  <dc:creator>Bruni Alfredo</dc:creator>
  <cp:lastModifiedBy>Luca De Lorenzo</cp:lastModifiedBy>
  <cp:revision>1</cp:revision>
  <dcterms:created xsi:type="dcterms:W3CDTF">2017-04-19T09:23:29Z</dcterms:created>
  <dcterms:modified xsi:type="dcterms:W3CDTF">2020-04-20T08:57:47Z</dcterms:modified>
</cp:coreProperties>
</file>