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10080625" cy="7559675"/>
  <p:notesSz cx="7099300" cy="10234613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92" y="-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AutoShape 2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AutoShape 3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AutoShape 3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AutoShape 3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AutoShape 3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AutoShape 3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Rectangle 3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4968875" cy="3711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135" name="Rectangle 39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57913" cy="4465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13113" cy="442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13112" cy="442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13113" cy="442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13112" cy="442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B7162770-7013-457B-881D-C957FCF508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A72176-C842-4153-83BC-83E01BE9BA17}" type="slidenum">
              <a:rPr lang="en-US"/>
              <a:pPr/>
              <a:t>1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A72176-C842-4153-83BC-83E01BE9BA17}" type="slidenum">
              <a:rPr lang="en-US"/>
              <a:pPr/>
              <a:t>2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A72176-C842-4153-83BC-83E01BE9BA17}" type="slidenum">
              <a:rPr lang="en-US"/>
              <a:pPr/>
              <a:t>3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A72176-C842-4153-83BC-83E01BE9BA17}" type="slidenum">
              <a:rPr lang="en-US"/>
              <a:pPr/>
              <a:t>4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A72176-C842-4153-83BC-83E01BE9BA17}" type="slidenum">
              <a:rPr lang="en-US"/>
              <a:pPr/>
              <a:t>5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050" y="225425"/>
            <a:ext cx="2251075" cy="578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02412" cy="578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552012-52A3-4944-9466-C42A4EDBFC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A84AA7-2D9D-438C-8EA8-644E1D510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358042-AB34-4094-B8C9-EE3F6B341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322388"/>
            <a:ext cx="4425950" cy="409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175" y="1322388"/>
            <a:ext cx="4427538" cy="409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A722AC-8789-428C-AF81-7A1FBBA19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279E3F-D7C8-4B7E-B10A-1519CE007D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CFA708-47E6-434C-BE7C-3E801D587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86158F-6A4A-4623-9AA5-00E907562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A89475-5680-4B66-882B-BE8C56D49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6FC340-0926-4B33-9604-F43C568E63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85A17F-F8F6-4736-B33A-5CE44ED82F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9638" y="225425"/>
            <a:ext cx="2251075" cy="5187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04000" cy="5187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FA45EA-EE1B-4118-BBA5-C0B0BB56E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E6FE6C-FD3E-47D6-A7D6-46AD4C92C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9BBAC7-2D1E-4D92-99D8-5DB00FCEF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7509D2-15EF-4474-908A-68CB4A42D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5563"/>
            <a:ext cx="443547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113" y="1325563"/>
            <a:ext cx="443706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481195-2E1B-4244-BA8A-3BF28BBACF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E340CA-8A12-4C69-A3FE-812FBE8A9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470C33-AD14-4B92-9A4C-07C15DAB1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180AEC-E0BD-473B-94D4-9E8810012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DDA718-E057-4191-9888-611EF396E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F1FDA7-C9C5-47FF-B34D-2EB06FE91F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6290AF-7636-4213-A944-B55A66F54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2338" y="225425"/>
            <a:ext cx="2255837" cy="5780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16700" cy="5780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62DD8E-9C3C-4B52-8E65-CF2ACB7AF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5563"/>
            <a:ext cx="4325937" cy="468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1575" y="1325563"/>
            <a:ext cx="4325938" cy="468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05887" cy="881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5563"/>
            <a:ext cx="8804275" cy="4687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92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322388"/>
            <a:ext cx="9005888" cy="40909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04825" y="5164138"/>
            <a:ext cx="2351088" cy="393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443288" y="5164138"/>
            <a:ext cx="3192462" cy="393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5162550"/>
            <a:ext cx="2287588" cy="330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0C9584B7-59C7-49EB-9DC2-43A79BB615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07475" cy="882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55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9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24937" cy="900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5563"/>
            <a:ext cx="9024937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4138"/>
            <a:ext cx="2301875" cy="342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5164138"/>
            <a:ext cx="3149600" cy="342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5164138"/>
            <a:ext cx="2301875" cy="342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915CF45B-02D7-4005-88E0-090C0699BF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55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92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6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47813" y="-38100"/>
            <a:ext cx="13496926" cy="7589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7225" y="174625"/>
            <a:ext cx="6029325" cy="2124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696200" y="6583363"/>
            <a:ext cx="2271713" cy="844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@MarsOneProject</a:t>
            </a:r>
          </a:p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#MarsOne</a:t>
            </a:r>
          </a:p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@baslansdorp</a:t>
            </a:r>
          </a:p>
        </p:txBody>
      </p:sp>
    </p:spTree>
  </p:cSld>
  <p:clrMapOvr>
    <a:masterClrMapping/>
  </p:clrMapOvr>
  <p:transition spd="med" advTm="2532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as Lansdorp\Downloads\2018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2885" y="-1"/>
            <a:ext cx="13479797" cy="755967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7225" y="174625"/>
            <a:ext cx="6029325" cy="2124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696200" y="6583363"/>
            <a:ext cx="2271713" cy="844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@MarsOneProject</a:t>
            </a:r>
          </a:p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#MarsOne</a:t>
            </a:r>
          </a:p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@baslansdorp</a:t>
            </a:r>
          </a:p>
        </p:txBody>
      </p:sp>
    </p:spTree>
  </p:cSld>
  <p:clrMapOvr>
    <a:masterClrMapping/>
  </p:clrMapOvr>
  <p:transition spd="med" advTm="125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79488" y="0"/>
            <a:ext cx="1344059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7225" y="174625"/>
            <a:ext cx="6029325" cy="2124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696200" y="6583363"/>
            <a:ext cx="2271713" cy="844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@MarsOneProject</a:t>
            </a:r>
          </a:p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#MarsOne</a:t>
            </a:r>
          </a:p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@baslansdorp</a:t>
            </a:r>
          </a:p>
        </p:txBody>
      </p:sp>
    </p:spTree>
  </p:cSld>
  <p:clrMapOvr>
    <a:masterClrMapping/>
  </p:clrMapOvr>
  <p:transition spd="med" advTm="1625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Bas Lansdorp\Downloads\2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08088" y="-1"/>
            <a:ext cx="13441808" cy="755967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7225" y="174625"/>
            <a:ext cx="6029325" cy="2124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696200" y="6583363"/>
            <a:ext cx="2271713" cy="844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@MarsOneProject</a:t>
            </a:r>
          </a:p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#MarsOne</a:t>
            </a:r>
          </a:p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@baslansdorp</a:t>
            </a:r>
          </a:p>
        </p:txBody>
      </p:sp>
    </p:spTree>
  </p:cSld>
  <p:clrMapOvr>
    <a:masterClrMapping/>
  </p:clrMapOvr>
  <p:transition spd="med" advTm="3609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3688" y="0"/>
            <a:ext cx="1344059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7225" y="174625"/>
            <a:ext cx="6029325" cy="2124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696200" y="6583363"/>
            <a:ext cx="2271713" cy="844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@MarsOneProject</a:t>
            </a:r>
          </a:p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#MarsOne</a:t>
            </a:r>
          </a:p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ea typeface="DejaVu Sans" charset="0"/>
                <a:cs typeface="DejaVu Sans" charset="0"/>
              </a:rPr>
              <a:t>@baslansdorp</a:t>
            </a:r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34465</TotalTime>
  <Words>35</Words>
  <PresentationFormat>Custom</PresentationFormat>
  <Paragraphs>20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 Lansdorp</dc:creator>
  <cp:lastModifiedBy>Bas Lansdorp</cp:lastModifiedBy>
  <cp:revision>5</cp:revision>
  <cp:lastPrinted>1601-01-01T00:00:00Z</cp:lastPrinted>
  <dcterms:created xsi:type="dcterms:W3CDTF">1601-01-01T00:00:00Z</dcterms:created>
  <dcterms:modified xsi:type="dcterms:W3CDTF">2016-03-01T13:58:08Z</dcterms:modified>
</cp:coreProperties>
</file>