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8" r:id="rId4"/>
  </p:sldMasterIdLst>
  <p:notesMasterIdLst>
    <p:notesMasterId r:id="rId13"/>
  </p:notesMasterIdLst>
  <p:handoutMasterIdLst>
    <p:handoutMasterId r:id="rId14"/>
  </p:handoutMasterIdLst>
  <p:sldIdLst>
    <p:sldId id="256" r:id="rId5"/>
    <p:sldId id="257" r:id="rId6"/>
    <p:sldId id="263" r:id="rId7"/>
    <p:sldId id="258" r:id="rId8"/>
    <p:sldId id="261" r:id="rId9"/>
    <p:sldId id="259" r:id="rId10"/>
    <p:sldId id="262" r:id="rId11"/>
    <p:sldId id="260" r:id="rId12"/>
  </p:sldIdLst>
  <p:sldSz cx="9144000" cy="6858000" type="screen4x3"/>
  <p:notesSz cx="7023100" cy="9309100"/>
  <p:defaultTextStyle>
    <a:defPPr>
      <a:defRPr lang="en-GB"/>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542"/>
    <a:srgbClr val="0098DB"/>
    <a:srgbClr val="00549F"/>
    <a:srgbClr val="FDC82F"/>
    <a:srgbClr val="00338D"/>
    <a:srgbClr val="D0103A"/>
    <a:srgbClr val="E37222"/>
    <a:srgbClr val="8224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010" autoAdjust="0"/>
    <p:restoredTop sz="94660"/>
  </p:normalViewPr>
  <p:slideViewPr>
    <p:cSldViewPr snapToGrid="0">
      <p:cViewPr>
        <p:scale>
          <a:sx n="44" d="100"/>
          <a:sy n="44" d="100"/>
        </p:scale>
        <p:origin x="-1902" y="-636"/>
      </p:cViewPr>
      <p:guideLst>
        <p:guide orient="horz" pos="2160"/>
        <p:guide pos="2880"/>
      </p:guideLst>
    </p:cSldViewPr>
  </p:slideViewPr>
  <p:notesTextViewPr>
    <p:cViewPr>
      <p:scale>
        <a:sx n="100" d="100"/>
        <a:sy n="100" d="100"/>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8738" name="Rectangle 2"/>
          <p:cNvSpPr>
            <a:spLocks noGrp="1" noChangeArrowheads="1"/>
          </p:cNvSpPr>
          <p:nvPr>
            <p:ph type="hdr" sz="quarter"/>
          </p:nvPr>
        </p:nvSpPr>
        <p:spPr bwMode="auto">
          <a:xfrm>
            <a:off x="0" y="0"/>
            <a:ext cx="3043238" cy="465138"/>
          </a:xfrm>
          <a:prstGeom prst="rect">
            <a:avLst/>
          </a:prstGeom>
          <a:noFill/>
          <a:ln w="9525">
            <a:noFill/>
            <a:miter lim="800000"/>
            <a:headEnd/>
            <a:tailEnd/>
          </a:ln>
        </p:spPr>
        <p:txBody>
          <a:bodyPr vert="horz" wrap="square" lIns="89404" tIns="44702" rIns="89404" bIns="44702" numCol="1" anchor="t" anchorCtr="0" compatLnSpc="1">
            <a:prstTxWarp prst="textNoShape">
              <a:avLst/>
            </a:prstTxWarp>
          </a:bodyPr>
          <a:lstStyle>
            <a:lvl1pPr defTabSz="892175">
              <a:defRPr sz="1100" smtClean="0">
                <a:latin typeface="Arial" pitchFamily="34" charset="0"/>
              </a:defRPr>
            </a:lvl1pPr>
          </a:lstStyle>
          <a:p>
            <a:pPr>
              <a:defRPr/>
            </a:pPr>
            <a:endParaRPr lang="it-IT" dirty="0"/>
          </a:p>
        </p:txBody>
      </p:sp>
      <p:sp>
        <p:nvSpPr>
          <p:cNvPr id="628739" name="Rectangle 3"/>
          <p:cNvSpPr>
            <a:spLocks noGrp="1" noChangeArrowheads="1"/>
          </p:cNvSpPr>
          <p:nvPr>
            <p:ph type="dt" sz="quarter" idx="1"/>
          </p:nvPr>
        </p:nvSpPr>
        <p:spPr bwMode="auto">
          <a:xfrm>
            <a:off x="3978275" y="0"/>
            <a:ext cx="3043238" cy="465138"/>
          </a:xfrm>
          <a:prstGeom prst="rect">
            <a:avLst/>
          </a:prstGeom>
          <a:noFill/>
          <a:ln w="9525">
            <a:noFill/>
            <a:miter lim="800000"/>
            <a:headEnd/>
            <a:tailEnd/>
          </a:ln>
        </p:spPr>
        <p:txBody>
          <a:bodyPr vert="horz" wrap="square" lIns="89404" tIns="44702" rIns="89404" bIns="44702" numCol="1" anchor="t" anchorCtr="0" compatLnSpc="1">
            <a:prstTxWarp prst="textNoShape">
              <a:avLst/>
            </a:prstTxWarp>
          </a:bodyPr>
          <a:lstStyle>
            <a:lvl1pPr algn="r" defTabSz="892175">
              <a:defRPr sz="1100" smtClean="0">
                <a:latin typeface="Arial" pitchFamily="34" charset="0"/>
              </a:defRPr>
            </a:lvl1pPr>
          </a:lstStyle>
          <a:p>
            <a:pPr>
              <a:defRPr/>
            </a:pPr>
            <a:endParaRPr lang="it-IT" dirty="0"/>
          </a:p>
        </p:txBody>
      </p:sp>
      <p:sp>
        <p:nvSpPr>
          <p:cNvPr id="628740" name="Rectangle 4"/>
          <p:cNvSpPr>
            <a:spLocks noGrp="1" noChangeArrowheads="1"/>
          </p:cNvSpPr>
          <p:nvPr>
            <p:ph type="ftr" sz="quarter" idx="2"/>
          </p:nvPr>
        </p:nvSpPr>
        <p:spPr bwMode="auto">
          <a:xfrm>
            <a:off x="0" y="8842375"/>
            <a:ext cx="3043238" cy="465138"/>
          </a:xfrm>
          <a:prstGeom prst="rect">
            <a:avLst/>
          </a:prstGeom>
          <a:noFill/>
          <a:ln w="9525">
            <a:noFill/>
            <a:miter lim="800000"/>
            <a:headEnd/>
            <a:tailEnd/>
          </a:ln>
        </p:spPr>
        <p:txBody>
          <a:bodyPr vert="horz" wrap="square" lIns="89404" tIns="44702" rIns="89404" bIns="44702" numCol="1" anchor="b" anchorCtr="0" compatLnSpc="1">
            <a:prstTxWarp prst="textNoShape">
              <a:avLst/>
            </a:prstTxWarp>
          </a:bodyPr>
          <a:lstStyle>
            <a:lvl1pPr defTabSz="892175">
              <a:defRPr sz="1100" smtClean="0">
                <a:latin typeface="Arial" pitchFamily="34" charset="0"/>
              </a:defRPr>
            </a:lvl1pPr>
          </a:lstStyle>
          <a:p>
            <a:pPr>
              <a:defRPr/>
            </a:pPr>
            <a:endParaRPr lang="it-IT" dirty="0"/>
          </a:p>
        </p:txBody>
      </p:sp>
      <p:sp>
        <p:nvSpPr>
          <p:cNvPr id="628741" name="Rectangle 5"/>
          <p:cNvSpPr>
            <a:spLocks noGrp="1" noChangeArrowheads="1"/>
          </p:cNvSpPr>
          <p:nvPr>
            <p:ph type="sldNum" sz="quarter" idx="3"/>
          </p:nvPr>
        </p:nvSpPr>
        <p:spPr bwMode="auto">
          <a:xfrm>
            <a:off x="3978275" y="8842375"/>
            <a:ext cx="3043238" cy="465138"/>
          </a:xfrm>
          <a:prstGeom prst="rect">
            <a:avLst/>
          </a:prstGeom>
          <a:noFill/>
          <a:ln w="9525">
            <a:noFill/>
            <a:miter lim="800000"/>
            <a:headEnd/>
            <a:tailEnd/>
          </a:ln>
        </p:spPr>
        <p:txBody>
          <a:bodyPr vert="horz" wrap="square" lIns="89404" tIns="44702" rIns="89404" bIns="44702" numCol="1" anchor="b" anchorCtr="0" compatLnSpc="1">
            <a:prstTxWarp prst="textNoShape">
              <a:avLst/>
            </a:prstTxWarp>
          </a:bodyPr>
          <a:lstStyle>
            <a:lvl1pPr algn="r" defTabSz="892175">
              <a:defRPr sz="1100" smtClean="0">
                <a:latin typeface="Arial" pitchFamily="34" charset="0"/>
              </a:defRPr>
            </a:lvl1pPr>
          </a:lstStyle>
          <a:p>
            <a:pPr>
              <a:defRPr/>
            </a:pPr>
            <a:fld id="{A5B780D0-5C7F-422C-931C-25201BE19360}" type="slidenum">
              <a:rPr lang="it-IT"/>
              <a:pPr>
                <a:defRPr/>
              </a:pPr>
              <a:t>‹#›</a:t>
            </a:fld>
            <a:endParaRPr lang="it-IT" dirty="0"/>
          </a:p>
        </p:txBody>
      </p:sp>
    </p:spTree>
    <p:extLst>
      <p:ext uri="{BB962C8B-B14F-4D97-AF65-F5344CB8AC3E}">
        <p14:creationId xmlns:p14="http://schemas.microsoft.com/office/powerpoint/2010/main" val="31250459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3014663" cy="485775"/>
          </a:xfrm>
          <a:prstGeom prst="rect">
            <a:avLst/>
          </a:prstGeom>
          <a:noFill/>
          <a:ln w="9525">
            <a:noFill/>
            <a:miter lim="800000"/>
            <a:headEnd/>
            <a:tailEnd/>
          </a:ln>
          <a:effectLst/>
        </p:spPr>
        <p:txBody>
          <a:bodyPr vert="horz" wrap="square" lIns="86155" tIns="43077" rIns="86155" bIns="43077" numCol="1" anchor="t" anchorCtr="0" compatLnSpc="1">
            <a:prstTxWarp prst="textNoShape">
              <a:avLst/>
            </a:prstTxWarp>
          </a:bodyPr>
          <a:lstStyle>
            <a:lvl1pPr defTabSz="862013">
              <a:defRPr sz="1100" smtClean="0"/>
            </a:lvl1pPr>
          </a:lstStyle>
          <a:p>
            <a:pPr>
              <a:defRPr/>
            </a:pPr>
            <a:endParaRPr lang="en-US" dirty="0"/>
          </a:p>
        </p:txBody>
      </p:sp>
      <p:sp>
        <p:nvSpPr>
          <p:cNvPr id="58371" name="Rectangle 3"/>
          <p:cNvSpPr>
            <a:spLocks noGrp="1" noChangeArrowheads="1"/>
          </p:cNvSpPr>
          <p:nvPr>
            <p:ph type="dt" idx="1"/>
          </p:nvPr>
        </p:nvSpPr>
        <p:spPr bwMode="auto">
          <a:xfrm>
            <a:off x="3995738" y="0"/>
            <a:ext cx="3014662" cy="485775"/>
          </a:xfrm>
          <a:prstGeom prst="rect">
            <a:avLst/>
          </a:prstGeom>
          <a:noFill/>
          <a:ln w="9525">
            <a:noFill/>
            <a:miter lim="800000"/>
            <a:headEnd/>
            <a:tailEnd/>
          </a:ln>
          <a:effectLst/>
        </p:spPr>
        <p:txBody>
          <a:bodyPr vert="horz" wrap="square" lIns="86155" tIns="43077" rIns="86155" bIns="43077" numCol="1" anchor="t" anchorCtr="0" compatLnSpc="1">
            <a:prstTxWarp prst="textNoShape">
              <a:avLst/>
            </a:prstTxWarp>
          </a:bodyPr>
          <a:lstStyle>
            <a:lvl1pPr algn="r" defTabSz="862013">
              <a:defRPr sz="1100" smtClean="0"/>
            </a:lvl1pPr>
          </a:lstStyle>
          <a:p>
            <a:pPr>
              <a:defRPr/>
            </a:pPr>
            <a:fld id="{A6888345-B3D3-4351-A7A9-F936F5935E41}" type="datetimeFigureOut">
              <a:rPr lang="en-US"/>
              <a:pPr>
                <a:defRPr/>
              </a:pPr>
              <a:t>5/25/2016</a:t>
            </a:fld>
            <a:endParaRPr lang="en-US" dirty="0"/>
          </a:p>
        </p:txBody>
      </p:sp>
      <p:sp>
        <p:nvSpPr>
          <p:cNvPr id="11268" name="Rectangle 4"/>
          <p:cNvSpPr>
            <a:spLocks noGrp="1" noRot="1" noChangeAspect="1" noChangeArrowheads="1" noTextEdit="1"/>
          </p:cNvSpPr>
          <p:nvPr>
            <p:ph type="sldImg" idx="2"/>
          </p:nvPr>
        </p:nvSpPr>
        <p:spPr bwMode="auto">
          <a:xfrm>
            <a:off x="1231900" y="693738"/>
            <a:ext cx="4621213" cy="34655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3" name="Rectangle 5"/>
          <p:cNvSpPr>
            <a:spLocks noGrp="1" noChangeArrowheads="1"/>
          </p:cNvSpPr>
          <p:nvPr>
            <p:ph type="body" sz="quarter" idx="3"/>
          </p:nvPr>
        </p:nvSpPr>
        <p:spPr bwMode="auto">
          <a:xfrm>
            <a:off x="904875" y="4435475"/>
            <a:ext cx="5200650" cy="4159250"/>
          </a:xfrm>
          <a:prstGeom prst="rect">
            <a:avLst/>
          </a:prstGeom>
          <a:noFill/>
          <a:ln w="9525">
            <a:noFill/>
            <a:miter lim="800000"/>
            <a:headEnd/>
            <a:tailEnd/>
          </a:ln>
          <a:effectLst/>
        </p:spPr>
        <p:txBody>
          <a:bodyPr vert="horz" wrap="square" lIns="86155" tIns="43077" rIns="86155" bIns="43077"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58374" name="Rectangle 6"/>
          <p:cNvSpPr>
            <a:spLocks noGrp="1" noChangeArrowheads="1"/>
          </p:cNvSpPr>
          <p:nvPr>
            <p:ph type="ftr" sz="quarter" idx="4"/>
          </p:nvPr>
        </p:nvSpPr>
        <p:spPr bwMode="auto">
          <a:xfrm>
            <a:off x="0" y="8870950"/>
            <a:ext cx="3014663" cy="415925"/>
          </a:xfrm>
          <a:prstGeom prst="rect">
            <a:avLst/>
          </a:prstGeom>
          <a:noFill/>
          <a:ln w="9525">
            <a:noFill/>
            <a:miter lim="800000"/>
            <a:headEnd/>
            <a:tailEnd/>
          </a:ln>
          <a:effectLst/>
        </p:spPr>
        <p:txBody>
          <a:bodyPr vert="horz" wrap="square" lIns="86155" tIns="43077" rIns="86155" bIns="43077" numCol="1" anchor="b" anchorCtr="0" compatLnSpc="1">
            <a:prstTxWarp prst="textNoShape">
              <a:avLst/>
            </a:prstTxWarp>
          </a:bodyPr>
          <a:lstStyle>
            <a:lvl1pPr defTabSz="862013">
              <a:defRPr sz="1100" smtClean="0"/>
            </a:lvl1pPr>
          </a:lstStyle>
          <a:p>
            <a:pPr>
              <a:defRPr/>
            </a:pPr>
            <a:endParaRPr lang="en-US" dirty="0"/>
          </a:p>
        </p:txBody>
      </p:sp>
      <p:sp>
        <p:nvSpPr>
          <p:cNvPr id="58375" name="Rectangle 7"/>
          <p:cNvSpPr>
            <a:spLocks noGrp="1" noChangeArrowheads="1"/>
          </p:cNvSpPr>
          <p:nvPr>
            <p:ph type="sldNum" sz="quarter" idx="5"/>
          </p:nvPr>
        </p:nvSpPr>
        <p:spPr bwMode="auto">
          <a:xfrm>
            <a:off x="3995738" y="8870950"/>
            <a:ext cx="3014662" cy="415925"/>
          </a:xfrm>
          <a:prstGeom prst="rect">
            <a:avLst/>
          </a:prstGeom>
          <a:noFill/>
          <a:ln w="9525">
            <a:noFill/>
            <a:miter lim="800000"/>
            <a:headEnd/>
            <a:tailEnd/>
          </a:ln>
          <a:effectLst/>
        </p:spPr>
        <p:txBody>
          <a:bodyPr vert="horz" wrap="square" lIns="86155" tIns="43077" rIns="86155" bIns="43077" numCol="1" anchor="b" anchorCtr="0" compatLnSpc="1">
            <a:prstTxWarp prst="textNoShape">
              <a:avLst/>
            </a:prstTxWarp>
          </a:bodyPr>
          <a:lstStyle>
            <a:lvl1pPr algn="r" defTabSz="862013">
              <a:defRPr sz="1100" smtClean="0"/>
            </a:lvl1pPr>
          </a:lstStyle>
          <a:p>
            <a:pPr>
              <a:defRPr/>
            </a:pPr>
            <a:fld id="{D8DF57D7-2670-4E78-96DD-D9B22805124F}" type="slidenum">
              <a:rPr lang="en-US"/>
              <a:pPr>
                <a:defRPr/>
              </a:pPr>
              <a:t>‹#›</a:t>
            </a:fld>
            <a:endParaRPr lang="en-US" dirty="0"/>
          </a:p>
        </p:txBody>
      </p:sp>
    </p:spTree>
    <p:extLst>
      <p:ext uri="{BB962C8B-B14F-4D97-AF65-F5344CB8AC3E}">
        <p14:creationId xmlns:p14="http://schemas.microsoft.com/office/powerpoint/2010/main" val="138443033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26" Type="http://schemas.openxmlformats.org/officeDocument/2006/relationships/image" Target="../media/image25.png"/><Relationship Id="rId3" Type="http://schemas.openxmlformats.org/officeDocument/2006/relationships/image" Target="../media/image1.png"/><Relationship Id="rId21" Type="http://schemas.openxmlformats.org/officeDocument/2006/relationships/image" Target="../media/image20.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5" Type="http://schemas.openxmlformats.org/officeDocument/2006/relationships/image" Target="../media/image24.png"/><Relationship Id="rId2" Type="http://schemas.openxmlformats.org/officeDocument/2006/relationships/image" Target="../media/image3.png"/><Relationship Id="rId16" Type="http://schemas.openxmlformats.org/officeDocument/2006/relationships/image" Target="../media/image15.png"/><Relationship Id="rId20" Type="http://schemas.openxmlformats.org/officeDocument/2006/relationships/image" Target="../media/image19.png"/><Relationship Id="rId29" Type="http://schemas.openxmlformats.org/officeDocument/2006/relationships/image" Target="../media/image28.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png"/><Relationship Id="rId24" Type="http://schemas.openxmlformats.org/officeDocument/2006/relationships/image" Target="../media/image23.png"/><Relationship Id="rId5" Type="http://schemas.openxmlformats.org/officeDocument/2006/relationships/image" Target="../media/image4.jpeg"/><Relationship Id="rId15" Type="http://schemas.openxmlformats.org/officeDocument/2006/relationships/image" Target="../media/image14.png"/><Relationship Id="rId23" Type="http://schemas.openxmlformats.org/officeDocument/2006/relationships/image" Target="../media/image22.png"/><Relationship Id="rId28" Type="http://schemas.openxmlformats.org/officeDocument/2006/relationships/image" Target="../media/image27.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2.png"/><Relationship Id="rId9" Type="http://schemas.openxmlformats.org/officeDocument/2006/relationships/image" Target="../media/image8.png"/><Relationship Id="rId14" Type="http://schemas.openxmlformats.org/officeDocument/2006/relationships/image" Target="../media/image13.png"/><Relationship Id="rId22" Type="http://schemas.openxmlformats.org/officeDocument/2006/relationships/image" Target="../media/image21.png"/><Relationship Id="rId27" Type="http://schemas.openxmlformats.org/officeDocument/2006/relationships/image" Target="../media/image26.png"/><Relationship Id="rId30" Type="http://schemas.openxmlformats.org/officeDocument/2006/relationships/image" Target="../media/image29.png"/></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18" Type="http://schemas.openxmlformats.org/officeDocument/2006/relationships/image" Target="../media/image21.png"/><Relationship Id="rId3" Type="http://schemas.openxmlformats.org/officeDocument/2006/relationships/image" Target="../media/image6.png"/><Relationship Id="rId21" Type="http://schemas.openxmlformats.org/officeDocument/2006/relationships/image" Target="../media/image24.png"/><Relationship Id="rId7" Type="http://schemas.openxmlformats.org/officeDocument/2006/relationships/image" Target="../media/image10.png"/><Relationship Id="rId12" Type="http://schemas.openxmlformats.org/officeDocument/2006/relationships/image" Target="../media/image15.png"/><Relationship Id="rId17" Type="http://schemas.openxmlformats.org/officeDocument/2006/relationships/image" Target="../media/image20.png"/><Relationship Id="rId2" Type="http://schemas.openxmlformats.org/officeDocument/2006/relationships/image" Target="../media/image5.png"/><Relationship Id="rId16" Type="http://schemas.openxmlformats.org/officeDocument/2006/relationships/image" Target="../media/image19.png"/><Relationship Id="rId20" Type="http://schemas.openxmlformats.org/officeDocument/2006/relationships/image" Target="../media/image23.png"/><Relationship Id="rId1" Type="http://schemas.openxmlformats.org/officeDocument/2006/relationships/slideMaster" Target="../slideMasters/slideMaster1.xml"/><Relationship Id="rId6" Type="http://schemas.openxmlformats.org/officeDocument/2006/relationships/image" Target="../media/image9.png"/><Relationship Id="rId11" Type="http://schemas.openxmlformats.org/officeDocument/2006/relationships/image" Target="../media/image14.png"/><Relationship Id="rId24" Type="http://schemas.openxmlformats.org/officeDocument/2006/relationships/image" Target="../media/image27.png"/><Relationship Id="rId5" Type="http://schemas.openxmlformats.org/officeDocument/2006/relationships/image" Target="../media/image8.png"/><Relationship Id="rId15" Type="http://schemas.openxmlformats.org/officeDocument/2006/relationships/image" Target="../media/image18.png"/><Relationship Id="rId23" Type="http://schemas.openxmlformats.org/officeDocument/2006/relationships/image" Target="../media/image26.png"/><Relationship Id="rId10" Type="http://schemas.openxmlformats.org/officeDocument/2006/relationships/image" Target="../media/image13.png"/><Relationship Id="rId19" Type="http://schemas.openxmlformats.org/officeDocument/2006/relationships/image" Target="../media/image22.png"/><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png"/><Relationship Id="rId22" Type="http://schemas.openxmlformats.org/officeDocument/2006/relationships/image" Target="../media/image2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6323" name="Rectangle 2"/>
          <p:cNvSpPr>
            <a:spLocks noGrp="1" noChangeArrowheads="1"/>
          </p:cNvSpPr>
          <p:nvPr>
            <p:ph type="subTitle" idx="1"/>
          </p:nvPr>
        </p:nvSpPr>
        <p:spPr>
          <a:xfrm>
            <a:off x="614361" y="3886200"/>
            <a:ext cx="7948800" cy="419100"/>
          </a:xfrm>
        </p:spPr>
        <p:txBody>
          <a:bodyPr wrap="square">
            <a:spAutoFit/>
          </a:bodyPr>
          <a:lstStyle>
            <a:lvl1pPr marL="0" indent="0">
              <a:buFont typeface="Verdana" pitchFamily="34" charset="0"/>
              <a:buNone/>
              <a:defRPr sz="1800"/>
            </a:lvl1pPr>
          </a:lstStyle>
          <a:p>
            <a:pPr lvl="0"/>
            <a:r>
              <a:rPr lang="en-US" noProof="0" smtClean="0"/>
              <a:t>Click to edit Master subtitle style</a:t>
            </a:r>
            <a:endParaRPr lang="en-GB" noProof="0" dirty="0" smtClean="0"/>
          </a:p>
        </p:txBody>
      </p:sp>
      <p:sp>
        <p:nvSpPr>
          <p:cNvPr id="56325" name="Rectangle 6"/>
          <p:cNvSpPr>
            <a:spLocks noGrp="1" noChangeArrowheads="1"/>
          </p:cNvSpPr>
          <p:nvPr>
            <p:ph type="ctrTitle"/>
          </p:nvPr>
        </p:nvSpPr>
        <p:spPr>
          <a:xfrm>
            <a:off x="587374" y="2574925"/>
            <a:ext cx="7947025" cy="579438"/>
          </a:xfrm>
        </p:spPr>
        <p:txBody>
          <a:bodyPr/>
          <a:lstStyle>
            <a:lvl1pPr>
              <a:defRPr sz="3200">
                <a:solidFill>
                  <a:schemeClr val="accent1"/>
                </a:solidFill>
              </a:defRPr>
            </a:lvl1pPr>
          </a:lstStyle>
          <a:p>
            <a:pPr lvl="0"/>
            <a:r>
              <a:rPr lang="en-US" noProof="0" smtClean="0"/>
              <a:t>Click to edit Master title style</a:t>
            </a:r>
            <a:endParaRPr lang="en-GB" noProof="0" dirty="0" smtClean="0"/>
          </a:p>
        </p:txBody>
      </p:sp>
      <p:pic>
        <p:nvPicPr>
          <p:cNvPr id="56341" name="Picture 22" descr="signature"/>
          <p:cNvPicPr>
            <a:picLocks noChangeAspect="1" noChangeArrowheads="1"/>
          </p:cNvPicPr>
          <p:nvPr userDrawn="1"/>
        </p:nvPicPr>
        <p:blipFill>
          <a:blip r:embed="rId2">
            <a:extLst>
              <a:ext uri="{28A0092B-C50C-407E-A947-70E740481C1C}">
                <a14:useLocalDpi xmlns:a14="http://schemas.microsoft.com/office/drawing/2010/main" val="0"/>
              </a:ext>
            </a:extLst>
          </a:blip>
          <a:srcRect l="84271" t="-8163"/>
          <a:stretch>
            <a:fillRect/>
          </a:stretch>
        </p:blipFill>
        <p:spPr bwMode="auto">
          <a:xfrm>
            <a:off x="7705725" y="6391276"/>
            <a:ext cx="1438275"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44" name="Picture 24" descr="PPT_Header0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1204913"/>
          </a:xfrm>
          <a:prstGeom prst="rect">
            <a:avLst/>
          </a:prstGeom>
          <a:noFill/>
          <a:extLst>
            <a:ext uri="{909E8E84-426E-40DD-AFC4-6F175D3DCCD1}">
              <a14:hiddenFill xmlns:a14="http://schemas.microsoft.com/office/drawing/2010/main">
                <a:solidFill>
                  <a:srgbClr val="FFFFFF"/>
                </a:solidFill>
              </a14:hiddenFill>
            </a:ext>
          </a:extLst>
        </p:spPr>
      </p:pic>
      <p:pic>
        <p:nvPicPr>
          <p:cNvPr id="56345" name="Picture 25" descr="PPT_Header01"/>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4000" cy="1204913"/>
          </a:xfrm>
          <a:prstGeom prst="rect">
            <a:avLst/>
          </a:prstGeom>
          <a:noFill/>
          <a:extLst>
            <a:ext uri="{909E8E84-426E-40DD-AFC4-6F175D3DCCD1}">
              <a14:hiddenFill xmlns:a14="http://schemas.microsoft.com/office/drawing/2010/main">
                <a:solidFill>
                  <a:srgbClr val="FFFFFF"/>
                </a:solidFill>
              </a14:hiddenFill>
            </a:ext>
          </a:extLst>
        </p:spPr>
      </p:pic>
      <p:sp>
        <p:nvSpPr>
          <p:cNvPr id="56347" name="Text Box 27"/>
          <p:cNvSpPr txBox="1">
            <a:spLocks noChangeArrowheads="1"/>
          </p:cNvSpPr>
          <p:nvPr userDrawn="1"/>
        </p:nvSpPr>
        <p:spPr bwMode="auto">
          <a:xfrm>
            <a:off x="631825" y="6429375"/>
            <a:ext cx="501650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GB" sz="800" noProof="0" dirty="0"/>
          </a:p>
        </p:txBody>
      </p:sp>
      <p:pic>
        <p:nvPicPr>
          <p:cNvPr id="1026" name="Picture 2" descr="Moon-and-Earth-1280x1024.jpg (1280×1024)"/>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0" y="15435"/>
            <a:ext cx="9144000" cy="7315201"/>
          </a:xfrm>
          <a:prstGeom prst="rect">
            <a:avLst/>
          </a:prstGeom>
          <a:noFill/>
          <a:extLst>
            <a:ext uri="{909E8E84-426E-40DD-AFC4-6F175D3DCCD1}">
              <a14:hiddenFill xmlns:a14="http://schemas.microsoft.com/office/drawing/2010/main">
                <a:solidFill>
                  <a:srgbClr val="FFFFFF"/>
                </a:solidFill>
              </a14:hiddenFill>
            </a:ext>
          </a:extLst>
        </p:spPr>
      </p:pic>
      <p:sp>
        <p:nvSpPr>
          <p:cNvPr id="33" name="Text Box 38"/>
          <p:cNvSpPr txBox="1">
            <a:spLocks noChangeArrowheads="1"/>
          </p:cNvSpPr>
          <p:nvPr userDrawn="1"/>
        </p:nvSpPr>
        <p:spPr bwMode="auto">
          <a:xfrm>
            <a:off x="162824" y="6286958"/>
            <a:ext cx="501650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a:spAutoFit/>
          </a:bodyPr>
          <a:lstStyle/>
          <a:p>
            <a:pPr algn="l">
              <a:spcBef>
                <a:spcPct val="50000"/>
              </a:spcBef>
            </a:pPr>
            <a:r>
              <a:rPr lang="en-US" sz="800" noProof="0" dirty="0" smtClean="0">
                <a:solidFill>
                  <a:schemeClr val="bg1">
                    <a:lumMod val="85000"/>
                  </a:schemeClr>
                </a:solidFill>
              </a:rPr>
              <a:t>ESA UNCLASSIFIED - For Official Use</a:t>
            </a:r>
            <a:endParaRPr lang="en-GB" sz="800" noProof="0" dirty="0">
              <a:solidFill>
                <a:schemeClr val="bg1">
                  <a:lumMod val="85000"/>
                </a:schemeClr>
              </a:solidFill>
            </a:endParaRPr>
          </a:p>
        </p:txBody>
      </p:sp>
      <p:grpSp>
        <p:nvGrpSpPr>
          <p:cNvPr id="34" name="Group 33"/>
          <p:cNvGrpSpPr/>
          <p:nvPr userDrawn="1"/>
        </p:nvGrpSpPr>
        <p:grpSpPr>
          <a:xfrm>
            <a:off x="171652" y="6621093"/>
            <a:ext cx="6436141" cy="111519"/>
            <a:chOff x="171652" y="6621093"/>
            <a:chExt cx="6436141" cy="111519"/>
          </a:xfrm>
        </p:grpSpPr>
        <p:pic>
          <p:nvPicPr>
            <p:cNvPr id="35" name="Picture 34" descr="at.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71652" y="6624268"/>
              <a:ext cx="163906" cy="108344"/>
            </a:xfrm>
            <a:prstGeom prst="rect">
              <a:avLst/>
            </a:prstGeom>
            <a:ln>
              <a:noFill/>
            </a:ln>
          </p:spPr>
        </p:pic>
        <p:pic>
          <p:nvPicPr>
            <p:cNvPr id="36" name="Picture 35" descr="be.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450180" y="6624268"/>
              <a:ext cx="163906" cy="108344"/>
            </a:xfrm>
            <a:prstGeom prst="rect">
              <a:avLst/>
            </a:prstGeom>
            <a:ln>
              <a:noFill/>
            </a:ln>
          </p:spPr>
        </p:pic>
        <p:pic>
          <p:nvPicPr>
            <p:cNvPr id="37" name="Picture 36" descr="ca.png"/>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6443887" y="6621093"/>
              <a:ext cx="163906" cy="108344"/>
            </a:xfrm>
            <a:prstGeom prst="rect">
              <a:avLst/>
            </a:prstGeom>
            <a:ln>
              <a:noFill/>
            </a:ln>
          </p:spPr>
        </p:pic>
        <p:pic>
          <p:nvPicPr>
            <p:cNvPr id="38" name="Picture 37" descr="ch.png"/>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5758225" y="6624268"/>
              <a:ext cx="163906" cy="108344"/>
            </a:xfrm>
            <a:prstGeom prst="rect">
              <a:avLst/>
            </a:prstGeom>
            <a:ln>
              <a:noFill/>
            </a:ln>
          </p:spPr>
        </p:pic>
        <p:pic>
          <p:nvPicPr>
            <p:cNvPr id="39" name="Picture 38" descr="cz.png"/>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30914" y="6624268"/>
              <a:ext cx="163906" cy="108344"/>
            </a:xfrm>
            <a:prstGeom prst="rect">
              <a:avLst/>
            </a:prstGeom>
            <a:ln>
              <a:noFill/>
            </a:ln>
          </p:spPr>
        </p:pic>
        <p:pic>
          <p:nvPicPr>
            <p:cNvPr id="40" name="Picture 39" descr="de.png"/>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2129855" y="6624268"/>
              <a:ext cx="163906" cy="108344"/>
            </a:xfrm>
            <a:prstGeom prst="rect">
              <a:avLst/>
            </a:prstGeom>
            <a:ln>
              <a:noFill/>
            </a:ln>
          </p:spPr>
        </p:pic>
        <p:pic>
          <p:nvPicPr>
            <p:cNvPr id="41" name="Picture 40" descr="dk.png"/>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009149" y="6624268"/>
              <a:ext cx="163906" cy="108344"/>
            </a:xfrm>
            <a:prstGeom prst="rect">
              <a:avLst/>
            </a:prstGeom>
            <a:ln>
              <a:noFill/>
            </a:ln>
          </p:spPr>
        </p:pic>
        <p:pic>
          <p:nvPicPr>
            <p:cNvPr id="42" name="Picture 41" descr="ee.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287681" y="6624268"/>
              <a:ext cx="163906" cy="108344"/>
            </a:xfrm>
            <a:prstGeom prst="rect">
              <a:avLst/>
            </a:prstGeom>
            <a:ln>
              <a:noFill/>
            </a:ln>
          </p:spPr>
        </p:pic>
        <p:pic>
          <p:nvPicPr>
            <p:cNvPr id="43" name="Picture 42" descr="es.png"/>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5199705" y="6624268"/>
              <a:ext cx="163906" cy="108344"/>
            </a:xfrm>
            <a:prstGeom prst="rect">
              <a:avLst/>
            </a:prstGeom>
            <a:ln>
              <a:noFill/>
            </a:ln>
          </p:spPr>
        </p:pic>
        <p:pic>
          <p:nvPicPr>
            <p:cNvPr id="44" name="Picture 43" descr="fi.png"/>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571339" y="6624268"/>
              <a:ext cx="163906" cy="108344"/>
            </a:xfrm>
            <a:prstGeom prst="rect">
              <a:avLst/>
            </a:prstGeom>
            <a:ln>
              <a:noFill/>
            </a:ln>
          </p:spPr>
        </p:pic>
        <p:pic>
          <p:nvPicPr>
            <p:cNvPr id="45" name="Picture 44" descr="fr.png"/>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848698" y="6624268"/>
              <a:ext cx="163906" cy="108344"/>
            </a:xfrm>
            <a:prstGeom prst="rect">
              <a:avLst/>
            </a:prstGeom>
            <a:ln>
              <a:noFill/>
            </a:ln>
          </p:spPr>
        </p:pic>
        <p:pic>
          <p:nvPicPr>
            <p:cNvPr id="46" name="Picture 45" descr="gr.png"/>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2407216" y="6624268"/>
              <a:ext cx="163906" cy="108344"/>
            </a:xfrm>
            <a:prstGeom prst="rect">
              <a:avLst/>
            </a:prstGeom>
            <a:ln>
              <a:noFill/>
            </a:ln>
          </p:spPr>
        </p:pic>
        <p:pic>
          <p:nvPicPr>
            <p:cNvPr id="47" name="Picture 46" descr="hu.png"/>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2684578" y="6624268"/>
              <a:ext cx="163906" cy="108344"/>
            </a:xfrm>
            <a:prstGeom prst="rect">
              <a:avLst/>
            </a:prstGeom>
            <a:ln>
              <a:noFill/>
            </a:ln>
          </p:spPr>
        </p:pic>
        <p:pic>
          <p:nvPicPr>
            <p:cNvPr id="48" name="Picture 47" descr="ie.png"/>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2961938" y="6624268"/>
              <a:ext cx="163906" cy="108344"/>
            </a:xfrm>
            <a:prstGeom prst="rect">
              <a:avLst/>
            </a:prstGeom>
            <a:ln>
              <a:noFill/>
            </a:ln>
          </p:spPr>
        </p:pic>
        <p:pic>
          <p:nvPicPr>
            <p:cNvPr id="49" name="Picture 48" descr="it.png"/>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3239296" y="6624268"/>
              <a:ext cx="163906" cy="108344"/>
            </a:xfrm>
            <a:prstGeom prst="rect">
              <a:avLst/>
            </a:prstGeom>
            <a:ln>
              <a:noFill/>
            </a:ln>
          </p:spPr>
        </p:pic>
        <p:pic>
          <p:nvPicPr>
            <p:cNvPr id="50" name="Picture 49" descr="lu.png"/>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3517855" y="6624268"/>
              <a:ext cx="163906" cy="108344"/>
            </a:xfrm>
            <a:prstGeom prst="rect">
              <a:avLst/>
            </a:prstGeom>
            <a:ln>
              <a:noFill/>
            </a:ln>
          </p:spPr>
        </p:pic>
        <p:pic>
          <p:nvPicPr>
            <p:cNvPr id="51" name="Picture 50" descr="nl.png"/>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3799012" y="6624268"/>
              <a:ext cx="163906" cy="108344"/>
            </a:xfrm>
            <a:prstGeom prst="rect">
              <a:avLst/>
            </a:prstGeom>
            <a:ln>
              <a:noFill/>
            </a:ln>
          </p:spPr>
        </p:pic>
        <p:pic>
          <p:nvPicPr>
            <p:cNvPr id="52" name="Picture 51" descr="no.png"/>
            <p:cNvPicPr>
              <a:picLocks noChangeAspect="1"/>
            </p:cNvPicPr>
            <p:nvPr userDrawn="1"/>
          </p:nvPicPr>
          <p:blipFill>
            <a:blip r:embed="rId23" cstate="print">
              <a:extLst>
                <a:ext uri="{28A0092B-C50C-407E-A947-70E740481C1C}">
                  <a14:useLocalDpi xmlns:a14="http://schemas.microsoft.com/office/drawing/2010/main" val="0"/>
                </a:ext>
              </a:extLst>
            </a:blip>
            <a:stretch>
              <a:fillRect/>
            </a:stretch>
          </p:blipFill>
          <p:spPr>
            <a:xfrm>
              <a:off x="4082770" y="6624268"/>
              <a:ext cx="163906" cy="108344"/>
            </a:xfrm>
            <a:prstGeom prst="rect">
              <a:avLst/>
            </a:prstGeom>
            <a:ln>
              <a:noFill/>
            </a:ln>
          </p:spPr>
        </p:pic>
        <p:pic>
          <p:nvPicPr>
            <p:cNvPr id="53" name="Picture 52" descr="pl.png"/>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4358830" y="6624268"/>
              <a:ext cx="163906" cy="108344"/>
            </a:xfrm>
            <a:prstGeom prst="rect">
              <a:avLst/>
            </a:prstGeom>
            <a:ln>
              <a:noFill/>
            </a:ln>
          </p:spPr>
        </p:pic>
        <p:pic>
          <p:nvPicPr>
            <p:cNvPr id="54" name="Picture 53" descr="pt.png"/>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4638686" y="6624268"/>
              <a:ext cx="163906" cy="108344"/>
            </a:xfrm>
            <a:prstGeom prst="rect">
              <a:avLst/>
            </a:prstGeom>
            <a:ln>
              <a:noFill/>
            </a:ln>
          </p:spPr>
        </p:pic>
        <p:pic>
          <p:nvPicPr>
            <p:cNvPr id="55" name="Picture 54" descr="ro.png"/>
            <p:cNvPicPr>
              <a:picLocks noChangeAspect="1"/>
            </p:cNvPicPr>
            <p:nvPr userDrawn="1"/>
          </p:nvPicPr>
          <p:blipFill>
            <a:blip r:embed="rId26" cstate="print">
              <a:extLst>
                <a:ext uri="{28A0092B-C50C-407E-A947-70E740481C1C}">
                  <a14:useLocalDpi xmlns:a14="http://schemas.microsoft.com/office/drawing/2010/main" val="0"/>
                </a:ext>
              </a:extLst>
            </a:blip>
            <a:stretch>
              <a:fillRect/>
            </a:stretch>
          </p:blipFill>
          <p:spPr>
            <a:xfrm>
              <a:off x="4919843" y="6624268"/>
              <a:ext cx="163906" cy="108344"/>
            </a:xfrm>
            <a:prstGeom prst="rect">
              <a:avLst/>
            </a:prstGeom>
            <a:ln>
              <a:noFill/>
            </a:ln>
          </p:spPr>
        </p:pic>
        <p:pic>
          <p:nvPicPr>
            <p:cNvPr id="56" name="Picture 55" descr="se.png"/>
            <p:cNvPicPr>
              <a:picLocks noChangeAspect="1"/>
            </p:cNvPicPr>
            <p:nvPr userDrawn="1"/>
          </p:nvPicPr>
          <p:blipFill>
            <a:blip r:embed="rId27" cstate="print">
              <a:extLst>
                <a:ext uri="{28A0092B-C50C-407E-A947-70E740481C1C}">
                  <a14:useLocalDpi xmlns:a14="http://schemas.microsoft.com/office/drawing/2010/main" val="0"/>
                </a:ext>
              </a:extLst>
            </a:blip>
            <a:stretch>
              <a:fillRect/>
            </a:stretch>
          </p:blipFill>
          <p:spPr>
            <a:xfrm>
              <a:off x="5478359" y="6624268"/>
              <a:ext cx="163906" cy="108344"/>
            </a:xfrm>
            <a:prstGeom prst="rect">
              <a:avLst/>
            </a:prstGeom>
            <a:ln>
              <a:noFill/>
            </a:ln>
          </p:spPr>
        </p:pic>
        <p:pic>
          <p:nvPicPr>
            <p:cNvPr id="57" name="Picture 56" descr="uk.png"/>
            <p:cNvPicPr>
              <a:picLocks noChangeAspect="1"/>
            </p:cNvPicPr>
            <p:nvPr userDrawn="1"/>
          </p:nvPicPr>
          <p:blipFill>
            <a:blip r:embed="rId28" cstate="print">
              <a:extLst>
                <a:ext uri="{28A0092B-C50C-407E-A947-70E740481C1C}">
                  <a14:useLocalDpi xmlns:a14="http://schemas.microsoft.com/office/drawing/2010/main" val="0"/>
                </a:ext>
              </a:extLst>
            </a:blip>
            <a:stretch>
              <a:fillRect/>
            </a:stretch>
          </p:blipFill>
          <p:spPr>
            <a:xfrm>
              <a:off x="6033093" y="6624268"/>
              <a:ext cx="163906" cy="108344"/>
            </a:xfrm>
            <a:prstGeom prst="rect">
              <a:avLst/>
            </a:prstGeom>
            <a:ln>
              <a:noFill/>
            </a:ln>
          </p:spPr>
        </p:pic>
      </p:grpSp>
      <p:pic>
        <p:nvPicPr>
          <p:cNvPr id="58" name="Picture 57"/>
          <p:cNvPicPr>
            <a:picLocks noChangeAspect="1"/>
          </p:cNvPicPr>
          <p:nvPr userDrawn="1"/>
        </p:nvPicPr>
        <p:blipFill rotWithShape="1">
          <a:blip r:embed="rId29" cstate="print">
            <a:extLst>
              <a:ext uri="{28A0092B-C50C-407E-A947-70E740481C1C}">
                <a14:useLocalDpi xmlns:a14="http://schemas.microsoft.com/office/drawing/2010/main" val="0"/>
              </a:ext>
            </a:extLst>
          </a:blip>
          <a:srcRect t="83098" b="-5313"/>
          <a:stretch/>
        </p:blipFill>
        <p:spPr>
          <a:xfrm>
            <a:off x="7794689" y="6631420"/>
            <a:ext cx="1196912" cy="144000"/>
          </a:xfrm>
          <a:prstGeom prst="rect">
            <a:avLst/>
          </a:prstGeom>
        </p:spPr>
      </p:pic>
      <p:cxnSp>
        <p:nvCxnSpPr>
          <p:cNvPr id="59" name="Straight Connector 58"/>
          <p:cNvCxnSpPr/>
          <p:nvPr userDrawn="1"/>
        </p:nvCxnSpPr>
        <p:spPr>
          <a:xfrm>
            <a:off x="165932" y="6504478"/>
            <a:ext cx="8824779" cy="0"/>
          </a:xfrm>
          <a:prstGeom prst="line">
            <a:avLst/>
          </a:prstGeom>
          <a:ln w="6350" cmpd="sng">
            <a:solidFill>
              <a:schemeClr val="bg1"/>
            </a:solidFill>
            <a:prstDash val="solid"/>
          </a:ln>
        </p:spPr>
        <p:style>
          <a:lnRef idx="1">
            <a:schemeClr val="accent1"/>
          </a:lnRef>
          <a:fillRef idx="0">
            <a:schemeClr val="accent1"/>
          </a:fillRef>
          <a:effectRef idx="0">
            <a:schemeClr val="accent1"/>
          </a:effectRef>
          <a:fontRef idx="minor">
            <a:schemeClr val="tx1"/>
          </a:fontRef>
        </p:style>
      </p:cxnSp>
      <p:pic>
        <p:nvPicPr>
          <p:cNvPr id="60" name="Picture 59"/>
          <p:cNvPicPr>
            <a:picLocks noChangeAspect="1"/>
          </p:cNvPicPr>
          <p:nvPr userDrawn="1"/>
        </p:nvPicPr>
        <p:blipFill rotWithShape="1">
          <a:blip r:embed="rId30" cstate="print">
            <a:extLst>
              <a:ext uri="{28A0092B-C50C-407E-A947-70E740481C1C}">
                <a14:useLocalDpi xmlns:a14="http://schemas.microsoft.com/office/drawing/2010/main" val="0"/>
              </a:ext>
            </a:extLst>
          </a:blip>
          <a:srcRect t="-1" b="23122"/>
          <a:stretch/>
        </p:blipFill>
        <p:spPr>
          <a:xfrm>
            <a:off x="7787917" y="155434"/>
            <a:ext cx="1210456" cy="504000"/>
          </a:xfrm>
          <a:prstGeom prst="rect">
            <a:avLst/>
          </a:prstGeom>
        </p:spPr>
      </p:pic>
    </p:spTree>
  </p:cSld>
  <p:clrMapOvr>
    <a:masterClrMapping/>
  </p:clrMapOvr>
  <p:timing>
    <p:tnLst>
      <p:par>
        <p:cTn id="1" dur="indefinite" restart="never" nodeType="tmRoot"/>
      </p:par>
    </p:tnLst>
  </p:timing>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grpSp>
        <p:nvGrpSpPr>
          <p:cNvPr id="4" name="Group 3"/>
          <p:cNvGrpSpPr/>
          <p:nvPr userDrawn="1"/>
        </p:nvGrpSpPr>
        <p:grpSpPr>
          <a:xfrm>
            <a:off x="171652" y="6621093"/>
            <a:ext cx="6436141" cy="111519"/>
            <a:chOff x="171652" y="6621093"/>
            <a:chExt cx="6436141" cy="111519"/>
          </a:xfrm>
        </p:grpSpPr>
        <p:pic>
          <p:nvPicPr>
            <p:cNvPr id="5" name="Picture 4" descr="at.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1652" y="6624268"/>
              <a:ext cx="163906" cy="108344"/>
            </a:xfrm>
            <a:prstGeom prst="rect">
              <a:avLst/>
            </a:prstGeom>
            <a:ln>
              <a:noFill/>
            </a:ln>
          </p:spPr>
        </p:pic>
        <p:pic>
          <p:nvPicPr>
            <p:cNvPr id="6" name="Picture 5" descr="be.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0180" y="6624268"/>
              <a:ext cx="163906" cy="108344"/>
            </a:xfrm>
            <a:prstGeom prst="rect">
              <a:avLst/>
            </a:prstGeom>
            <a:ln>
              <a:noFill/>
            </a:ln>
          </p:spPr>
        </p:pic>
        <p:pic>
          <p:nvPicPr>
            <p:cNvPr id="7" name="Picture 6" descr="ca.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443887" y="6621093"/>
              <a:ext cx="163906" cy="108344"/>
            </a:xfrm>
            <a:prstGeom prst="rect">
              <a:avLst/>
            </a:prstGeom>
            <a:ln>
              <a:noFill/>
            </a:ln>
          </p:spPr>
        </p:pic>
        <p:pic>
          <p:nvPicPr>
            <p:cNvPr id="8" name="Picture 7" descr="ch.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758225" y="6624268"/>
              <a:ext cx="163906" cy="108344"/>
            </a:xfrm>
            <a:prstGeom prst="rect">
              <a:avLst/>
            </a:prstGeom>
            <a:ln>
              <a:noFill/>
            </a:ln>
          </p:spPr>
        </p:pic>
        <p:pic>
          <p:nvPicPr>
            <p:cNvPr id="9" name="Picture 8" descr="cz.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30914" y="6624268"/>
              <a:ext cx="163906" cy="108344"/>
            </a:xfrm>
            <a:prstGeom prst="rect">
              <a:avLst/>
            </a:prstGeom>
            <a:ln>
              <a:noFill/>
            </a:ln>
          </p:spPr>
        </p:pic>
        <p:pic>
          <p:nvPicPr>
            <p:cNvPr id="10" name="Picture 9" descr="de.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2129855" y="6624268"/>
              <a:ext cx="163906" cy="108344"/>
            </a:xfrm>
            <a:prstGeom prst="rect">
              <a:avLst/>
            </a:prstGeom>
            <a:ln>
              <a:noFill/>
            </a:ln>
          </p:spPr>
        </p:pic>
        <p:pic>
          <p:nvPicPr>
            <p:cNvPr id="11" name="Picture 10" descr="dk.png"/>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009149" y="6624268"/>
              <a:ext cx="163906" cy="108344"/>
            </a:xfrm>
            <a:prstGeom prst="rect">
              <a:avLst/>
            </a:prstGeom>
            <a:ln>
              <a:noFill/>
            </a:ln>
          </p:spPr>
        </p:pic>
        <p:pic>
          <p:nvPicPr>
            <p:cNvPr id="12" name="Picture 11" descr="ee.png"/>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287681" y="6624268"/>
              <a:ext cx="163906" cy="108344"/>
            </a:xfrm>
            <a:prstGeom prst="rect">
              <a:avLst/>
            </a:prstGeom>
            <a:ln>
              <a:noFill/>
            </a:ln>
          </p:spPr>
        </p:pic>
        <p:pic>
          <p:nvPicPr>
            <p:cNvPr id="13" name="Picture 12" descr="es.png"/>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5199705" y="6624268"/>
              <a:ext cx="163906" cy="108344"/>
            </a:xfrm>
            <a:prstGeom prst="rect">
              <a:avLst/>
            </a:prstGeom>
            <a:ln>
              <a:noFill/>
            </a:ln>
          </p:spPr>
        </p:pic>
        <p:pic>
          <p:nvPicPr>
            <p:cNvPr id="14" name="Picture 13" descr="fi.png"/>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571339" y="6624268"/>
              <a:ext cx="163906" cy="108344"/>
            </a:xfrm>
            <a:prstGeom prst="rect">
              <a:avLst/>
            </a:prstGeom>
            <a:ln>
              <a:noFill/>
            </a:ln>
          </p:spPr>
        </p:pic>
        <p:pic>
          <p:nvPicPr>
            <p:cNvPr id="15" name="Picture 14" descr="fr.png"/>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848698" y="6624268"/>
              <a:ext cx="163906" cy="108344"/>
            </a:xfrm>
            <a:prstGeom prst="rect">
              <a:avLst/>
            </a:prstGeom>
            <a:ln>
              <a:noFill/>
            </a:ln>
          </p:spPr>
        </p:pic>
        <p:pic>
          <p:nvPicPr>
            <p:cNvPr id="16" name="Picture 15" descr="gr.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407216" y="6624268"/>
              <a:ext cx="163906" cy="108344"/>
            </a:xfrm>
            <a:prstGeom prst="rect">
              <a:avLst/>
            </a:prstGeom>
            <a:ln>
              <a:noFill/>
            </a:ln>
          </p:spPr>
        </p:pic>
        <p:pic>
          <p:nvPicPr>
            <p:cNvPr id="17" name="Picture 16" descr="hu.png"/>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2684578" y="6624268"/>
              <a:ext cx="163906" cy="108344"/>
            </a:xfrm>
            <a:prstGeom prst="rect">
              <a:avLst/>
            </a:prstGeom>
            <a:ln>
              <a:noFill/>
            </a:ln>
          </p:spPr>
        </p:pic>
        <p:pic>
          <p:nvPicPr>
            <p:cNvPr id="18" name="Picture 17" descr="ie.png"/>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2961938" y="6624268"/>
              <a:ext cx="163906" cy="108344"/>
            </a:xfrm>
            <a:prstGeom prst="rect">
              <a:avLst/>
            </a:prstGeom>
            <a:ln>
              <a:noFill/>
            </a:ln>
          </p:spPr>
        </p:pic>
        <p:pic>
          <p:nvPicPr>
            <p:cNvPr id="19" name="Picture 18" descr="it.png"/>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3239296" y="6624268"/>
              <a:ext cx="163906" cy="108344"/>
            </a:xfrm>
            <a:prstGeom prst="rect">
              <a:avLst/>
            </a:prstGeom>
            <a:ln>
              <a:noFill/>
            </a:ln>
          </p:spPr>
        </p:pic>
        <p:pic>
          <p:nvPicPr>
            <p:cNvPr id="20" name="Picture 19" descr="lu.png"/>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3517855" y="6624268"/>
              <a:ext cx="163906" cy="108344"/>
            </a:xfrm>
            <a:prstGeom prst="rect">
              <a:avLst/>
            </a:prstGeom>
            <a:ln>
              <a:noFill/>
            </a:ln>
          </p:spPr>
        </p:pic>
        <p:pic>
          <p:nvPicPr>
            <p:cNvPr id="21" name="Picture 20" descr="nl.png"/>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3799012" y="6624268"/>
              <a:ext cx="163906" cy="108344"/>
            </a:xfrm>
            <a:prstGeom prst="rect">
              <a:avLst/>
            </a:prstGeom>
            <a:ln>
              <a:noFill/>
            </a:ln>
          </p:spPr>
        </p:pic>
        <p:pic>
          <p:nvPicPr>
            <p:cNvPr id="22" name="Picture 21" descr="no.png"/>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4082770" y="6624268"/>
              <a:ext cx="163906" cy="108344"/>
            </a:xfrm>
            <a:prstGeom prst="rect">
              <a:avLst/>
            </a:prstGeom>
            <a:ln>
              <a:noFill/>
            </a:ln>
          </p:spPr>
        </p:pic>
        <p:pic>
          <p:nvPicPr>
            <p:cNvPr id="23" name="Picture 22" descr="pl.png"/>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4358830" y="6624268"/>
              <a:ext cx="163906" cy="108344"/>
            </a:xfrm>
            <a:prstGeom prst="rect">
              <a:avLst/>
            </a:prstGeom>
            <a:ln>
              <a:noFill/>
            </a:ln>
          </p:spPr>
        </p:pic>
        <p:pic>
          <p:nvPicPr>
            <p:cNvPr id="24" name="Picture 23" descr="pt.png"/>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4638686" y="6624268"/>
              <a:ext cx="163906" cy="108344"/>
            </a:xfrm>
            <a:prstGeom prst="rect">
              <a:avLst/>
            </a:prstGeom>
            <a:ln>
              <a:noFill/>
            </a:ln>
          </p:spPr>
        </p:pic>
        <p:pic>
          <p:nvPicPr>
            <p:cNvPr id="25" name="Picture 24" descr="ro.png"/>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4919843" y="6624268"/>
              <a:ext cx="163906" cy="108344"/>
            </a:xfrm>
            <a:prstGeom prst="rect">
              <a:avLst/>
            </a:prstGeom>
            <a:ln>
              <a:noFill/>
            </a:ln>
          </p:spPr>
        </p:pic>
        <p:pic>
          <p:nvPicPr>
            <p:cNvPr id="26" name="Picture 25" descr="se.png"/>
            <p:cNvPicPr>
              <a:picLocks noChangeAspect="1"/>
            </p:cNvPicPr>
            <p:nvPr userDrawn="1"/>
          </p:nvPicPr>
          <p:blipFill>
            <a:blip r:embed="rId23" cstate="print">
              <a:extLst>
                <a:ext uri="{28A0092B-C50C-407E-A947-70E740481C1C}">
                  <a14:useLocalDpi xmlns:a14="http://schemas.microsoft.com/office/drawing/2010/main" val="0"/>
                </a:ext>
              </a:extLst>
            </a:blip>
            <a:stretch>
              <a:fillRect/>
            </a:stretch>
          </p:blipFill>
          <p:spPr>
            <a:xfrm>
              <a:off x="5478359" y="6624268"/>
              <a:ext cx="163906" cy="108344"/>
            </a:xfrm>
            <a:prstGeom prst="rect">
              <a:avLst/>
            </a:prstGeom>
            <a:ln>
              <a:noFill/>
            </a:ln>
          </p:spPr>
        </p:pic>
        <p:pic>
          <p:nvPicPr>
            <p:cNvPr id="27" name="Picture 26" descr="uk.png"/>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6033093" y="6624268"/>
              <a:ext cx="163906" cy="108344"/>
            </a:xfrm>
            <a:prstGeom prst="rect">
              <a:avLst/>
            </a:prstGeom>
            <a:ln>
              <a:noFill/>
            </a:ln>
          </p:spPr>
        </p:pic>
      </p:grpSp>
    </p:spTree>
    <p:extLst>
      <p:ext uri="{BB962C8B-B14F-4D97-AF65-F5344CB8AC3E}">
        <p14:creationId xmlns:p14="http://schemas.microsoft.com/office/powerpoint/2010/main" val="21188019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2000" y="4406898"/>
            <a:ext cx="7789050" cy="1323439"/>
          </a:xfrm>
        </p:spPr>
        <p:txBody>
          <a:bodyPr anchor="t"/>
          <a:lstStyle>
            <a:lvl1pPr algn="l">
              <a:defRPr sz="4000" b="1" cap="all">
                <a:solidFill>
                  <a:srgbClr val="0098DB"/>
                </a:solidFill>
              </a:defRPr>
            </a:lvl1pPr>
          </a:lstStyle>
          <a:p>
            <a:r>
              <a:rPr lang="en-US" noProof="0" smtClean="0"/>
              <a:t>Click to edit Master title style</a:t>
            </a:r>
            <a:endParaRPr lang="en-GB" noProof="0" dirty="0"/>
          </a:p>
        </p:txBody>
      </p:sp>
      <p:sp>
        <p:nvSpPr>
          <p:cNvPr id="3" name="Text Placeholder 2"/>
          <p:cNvSpPr>
            <a:spLocks noGrp="1"/>
          </p:cNvSpPr>
          <p:nvPr>
            <p:ph type="body" idx="1"/>
          </p:nvPr>
        </p:nvSpPr>
        <p:spPr>
          <a:xfrm>
            <a:off x="612000" y="2906713"/>
            <a:ext cx="778905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noProof="0" smtClean="0"/>
              <a:t>Click to edit Master text styles</a:t>
            </a:r>
          </a:p>
        </p:txBody>
      </p:sp>
    </p:spTree>
    <p:extLst>
      <p:ext uri="{BB962C8B-B14F-4D97-AF65-F5344CB8AC3E}">
        <p14:creationId xmlns:p14="http://schemas.microsoft.com/office/powerpoint/2010/main" val="319503125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sz="half" idx="1"/>
          </p:nvPr>
        </p:nvSpPr>
        <p:spPr>
          <a:xfrm>
            <a:off x="615950" y="1673225"/>
            <a:ext cx="3889376" cy="4318000"/>
          </a:xfrm>
        </p:spPr>
        <p:txBody>
          <a:bodyPr/>
          <a:lstStyle>
            <a:lvl1pPr>
              <a:defRPr sz="1200"/>
            </a:lvl1pPr>
            <a:lvl2pPr>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4" name="Content Placeholder 3"/>
          <p:cNvSpPr>
            <a:spLocks noGrp="1"/>
          </p:cNvSpPr>
          <p:nvPr>
            <p:ph sz="half" idx="2"/>
          </p:nvPr>
        </p:nvSpPr>
        <p:spPr>
          <a:xfrm>
            <a:off x="4657723" y="1673225"/>
            <a:ext cx="3888000" cy="4318000"/>
          </a:xfrm>
        </p:spPr>
        <p:txBody>
          <a:bodyPr/>
          <a:lstStyle>
            <a:lvl1pPr>
              <a:defRPr sz="1200"/>
            </a:lvl1pPr>
            <a:lvl2pPr>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Tree>
    <p:extLst>
      <p:ext uri="{BB962C8B-B14F-4D97-AF65-F5344CB8AC3E}">
        <p14:creationId xmlns:p14="http://schemas.microsoft.com/office/powerpoint/2010/main" val="16986723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6400" y="381600"/>
            <a:ext cx="6105600" cy="428400"/>
          </a:xfrm>
        </p:spPr>
        <p:txBody>
          <a:bodyPr/>
          <a:lstStyle>
            <a:lvl1pPr>
              <a:defRPr/>
            </a:lvl1pPr>
          </a:lstStyle>
          <a:p>
            <a:r>
              <a:rPr lang="en-US" noProof="0" smtClean="0"/>
              <a:t>Click to edit Master title style</a:t>
            </a:r>
            <a:endParaRPr lang="en-GB" noProof="0" dirty="0"/>
          </a:p>
        </p:txBody>
      </p:sp>
      <p:sp>
        <p:nvSpPr>
          <p:cNvPr id="3" name="Text Placeholder 2"/>
          <p:cNvSpPr>
            <a:spLocks noGrp="1"/>
          </p:cNvSpPr>
          <p:nvPr>
            <p:ph type="body" idx="1"/>
          </p:nvPr>
        </p:nvSpPr>
        <p:spPr>
          <a:xfrm>
            <a:off x="619123" y="1666800"/>
            <a:ext cx="3895200" cy="496800"/>
          </a:xfrm>
        </p:spPr>
        <p:txBody>
          <a:bodyPr anchor="b"/>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5" name="Text Placeholder 4"/>
          <p:cNvSpPr>
            <a:spLocks noGrp="1"/>
          </p:cNvSpPr>
          <p:nvPr>
            <p:ph type="body" sz="quarter" idx="3"/>
          </p:nvPr>
        </p:nvSpPr>
        <p:spPr>
          <a:xfrm>
            <a:off x="4645025" y="1666875"/>
            <a:ext cx="3896416" cy="495324"/>
          </a:xfrm>
        </p:spPr>
        <p:txBody>
          <a:bodyPr anchor="b"/>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6" name="Content Placeholder 5"/>
          <p:cNvSpPr>
            <a:spLocks noGrp="1"/>
          </p:cNvSpPr>
          <p:nvPr>
            <p:ph sz="quarter" idx="4"/>
          </p:nvPr>
        </p:nvSpPr>
        <p:spPr>
          <a:xfrm>
            <a:off x="4645026" y="2174875"/>
            <a:ext cx="3898900" cy="3816350"/>
          </a:xfrm>
        </p:spPr>
        <p:txBody>
          <a:bodyPr/>
          <a:lstStyle>
            <a:lvl1pPr>
              <a:defRPr sz="1200"/>
            </a:lvl1pPr>
            <a:lvl2pPr>
              <a:defRPr sz="1200"/>
            </a:lvl2pPr>
            <a:lvl3pPr>
              <a:defRPr sz="1200"/>
            </a:lvl3pPr>
            <a:lvl4pPr>
              <a:defRPr sz="1200"/>
            </a:lvl4pPr>
            <a:lvl5pPr>
              <a:defRPr sz="120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7" name="Content Placeholder 5"/>
          <p:cNvSpPr>
            <a:spLocks noGrp="1"/>
          </p:cNvSpPr>
          <p:nvPr>
            <p:ph sz="quarter" idx="10"/>
          </p:nvPr>
        </p:nvSpPr>
        <p:spPr>
          <a:xfrm>
            <a:off x="619200" y="2174400"/>
            <a:ext cx="3898900" cy="3816350"/>
          </a:xfrm>
        </p:spPr>
        <p:txBody>
          <a:bodyPr/>
          <a:lstStyle>
            <a:lvl1pPr>
              <a:defRPr sz="1200"/>
            </a:lvl1pPr>
            <a:lvl2pPr>
              <a:defRPr sz="1200"/>
            </a:lvl2pPr>
            <a:lvl3pPr>
              <a:defRPr sz="1200"/>
            </a:lvl3pPr>
            <a:lvl4pPr>
              <a:defRPr sz="1200"/>
            </a:lvl4pPr>
            <a:lvl5pPr>
              <a:defRPr sz="120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Tree>
    <p:extLst>
      <p:ext uri="{BB962C8B-B14F-4D97-AF65-F5344CB8AC3E}">
        <p14:creationId xmlns:p14="http://schemas.microsoft.com/office/powerpoint/2010/main" val="405409388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Tree>
    <p:extLst>
      <p:ext uri="{BB962C8B-B14F-4D97-AF65-F5344CB8AC3E}">
        <p14:creationId xmlns:p14="http://schemas.microsoft.com/office/powerpoint/2010/main" val="3391654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8299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6400" y="409890"/>
            <a:ext cx="6105600" cy="400110"/>
          </a:xfrm>
        </p:spPr>
        <p:txBody>
          <a:bodyPr anchor="b"/>
          <a:lstStyle>
            <a:lvl1pPr algn="l">
              <a:defRPr sz="2000" b="1"/>
            </a:lvl1pPr>
          </a:lstStyle>
          <a:p>
            <a:r>
              <a:rPr lang="en-US" noProof="0" smtClean="0"/>
              <a:t>Click to edit Master title style</a:t>
            </a:r>
            <a:endParaRPr lang="en-GB" noProof="0"/>
          </a:p>
        </p:txBody>
      </p:sp>
      <p:sp>
        <p:nvSpPr>
          <p:cNvPr id="3" name="Content Placeholder 2"/>
          <p:cNvSpPr>
            <a:spLocks noGrp="1"/>
          </p:cNvSpPr>
          <p:nvPr>
            <p:ph idx="1"/>
          </p:nvPr>
        </p:nvSpPr>
        <p:spPr>
          <a:xfrm>
            <a:off x="3575050" y="1666874"/>
            <a:ext cx="4968875" cy="4324351"/>
          </a:xfrm>
        </p:spPr>
        <p:txBody>
          <a:bodyPr/>
          <a:lstStyle>
            <a:lvl1pPr>
              <a:defRPr sz="1400"/>
            </a:lvl1pPr>
            <a:lvl2pPr>
              <a:defRPr sz="1400"/>
            </a:lvl2pPr>
            <a:lvl3pPr>
              <a:defRPr sz="1400"/>
            </a:lvl3pPr>
            <a:lvl4pPr>
              <a:defRPr sz="1400"/>
            </a:lvl4pPr>
            <a:lvl5pPr>
              <a:defRPr sz="1400"/>
            </a:lvl5pPr>
            <a:lvl6pPr>
              <a:defRPr sz="2000"/>
            </a:lvl6pPr>
            <a:lvl7pPr>
              <a:defRPr sz="2000"/>
            </a:lvl7pPr>
            <a:lvl8pPr>
              <a:defRPr sz="2000"/>
            </a:lvl8pPr>
            <a:lvl9pPr>
              <a:defRPr sz="20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4" name="Text Placeholder 3"/>
          <p:cNvSpPr>
            <a:spLocks noGrp="1"/>
          </p:cNvSpPr>
          <p:nvPr>
            <p:ph type="body" sz="half" idx="2"/>
          </p:nvPr>
        </p:nvSpPr>
        <p:spPr>
          <a:xfrm>
            <a:off x="619125" y="1666800"/>
            <a:ext cx="2846388" cy="4324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Tree>
    <p:extLst>
      <p:ext uri="{BB962C8B-B14F-4D97-AF65-F5344CB8AC3E}">
        <p14:creationId xmlns:p14="http://schemas.microsoft.com/office/powerpoint/2010/main" val="741985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02000" y="5069086"/>
            <a:ext cx="5932800" cy="307777"/>
          </a:xfrm>
        </p:spPr>
        <p:txBody>
          <a:bodyPr anchor="b"/>
          <a:lstStyle>
            <a:lvl1pPr algn="l">
              <a:defRPr sz="1400" b="1"/>
            </a:lvl1pPr>
          </a:lstStyle>
          <a:p>
            <a:r>
              <a:rPr lang="en-US" noProof="0" smtClean="0"/>
              <a:t>Click to edit Master title style</a:t>
            </a:r>
            <a:endParaRPr lang="en-GB" noProof="0"/>
          </a:p>
        </p:txBody>
      </p:sp>
      <p:sp>
        <p:nvSpPr>
          <p:cNvPr id="3" name="Picture Placeholder 2"/>
          <p:cNvSpPr>
            <a:spLocks noGrp="1"/>
          </p:cNvSpPr>
          <p:nvPr>
            <p:ph type="pic" idx="1"/>
          </p:nvPr>
        </p:nvSpPr>
        <p:spPr>
          <a:xfrm>
            <a:off x="1601787" y="1666873"/>
            <a:ext cx="5932488" cy="3390901"/>
          </a:xfrm>
        </p:spPr>
        <p:txBody>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dirty="0"/>
          </a:p>
        </p:txBody>
      </p:sp>
      <p:sp>
        <p:nvSpPr>
          <p:cNvPr id="4" name="Text Placeholder 3"/>
          <p:cNvSpPr>
            <a:spLocks noGrp="1"/>
          </p:cNvSpPr>
          <p:nvPr>
            <p:ph type="body" sz="half" idx="2"/>
          </p:nvPr>
        </p:nvSpPr>
        <p:spPr>
          <a:xfrm>
            <a:off x="1602000" y="5372100"/>
            <a:ext cx="5932800" cy="6191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Tree>
    <p:extLst>
      <p:ext uri="{BB962C8B-B14F-4D97-AF65-F5344CB8AC3E}">
        <p14:creationId xmlns:p14="http://schemas.microsoft.com/office/powerpoint/2010/main" val="2231501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5331" name="Picture 35" descr="PPT_Header0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9144000" cy="1204913"/>
          </a:xfrm>
          <a:prstGeom prst="rect">
            <a:avLst/>
          </a:prstGeom>
          <a:noFill/>
          <a:extLst>
            <a:ext uri="{909E8E84-426E-40DD-AFC4-6F175D3DCCD1}">
              <a14:hiddenFill xmlns:a14="http://schemas.microsoft.com/office/drawing/2010/main">
                <a:solidFill>
                  <a:srgbClr val="FFFFFF"/>
                </a:solidFill>
              </a14:hiddenFill>
            </a:ext>
          </a:extLst>
        </p:spPr>
      </p:pic>
      <p:pic>
        <p:nvPicPr>
          <p:cNvPr id="55332" name="Picture 36" descr="PPT_Header0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9144000" cy="1204913"/>
          </a:xfrm>
          <a:prstGeom prst="rect">
            <a:avLst/>
          </a:prstGeom>
          <a:noFill/>
          <a:extLst>
            <a:ext uri="{909E8E84-426E-40DD-AFC4-6F175D3DCCD1}">
              <a14:hiddenFill xmlns:a14="http://schemas.microsoft.com/office/drawing/2010/main">
                <a:solidFill>
                  <a:srgbClr val="FFFFFF"/>
                </a:solidFill>
              </a14:hiddenFill>
            </a:ext>
          </a:extLst>
        </p:spPr>
      </p:pic>
      <p:pic>
        <p:nvPicPr>
          <p:cNvPr id="55321" name="Picture 22" descr="signature"/>
          <p:cNvPicPr>
            <a:picLocks noChangeAspect="1" noChangeArrowheads="1"/>
          </p:cNvPicPr>
          <p:nvPr/>
        </p:nvPicPr>
        <p:blipFill>
          <a:blip r:embed="rId13">
            <a:extLst>
              <a:ext uri="{28A0092B-C50C-407E-A947-70E740481C1C}">
                <a14:useLocalDpi xmlns:a14="http://schemas.microsoft.com/office/drawing/2010/main" val="0"/>
              </a:ext>
            </a:extLst>
          </a:blip>
          <a:srcRect l="84271" t="-8163"/>
          <a:stretch>
            <a:fillRect/>
          </a:stretch>
        </p:blipFill>
        <p:spPr bwMode="auto">
          <a:xfrm>
            <a:off x="7705725" y="6391276"/>
            <a:ext cx="1438275"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299" name="Rectangle 2"/>
          <p:cNvSpPr>
            <a:spLocks noGrp="1" noChangeArrowheads="1"/>
          </p:cNvSpPr>
          <p:nvPr>
            <p:ph type="body" idx="1"/>
          </p:nvPr>
        </p:nvSpPr>
        <p:spPr bwMode="auto">
          <a:xfrm>
            <a:off x="615950" y="1673225"/>
            <a:ext cx="7905750" cy="431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
        <p:nvSpPr>
          <p:cNvPr id="55301" name="Rectangle 6"/>
          <p:cNvSpPr>
            <a:spLocks noGrp="1" noChangeArrowheads="1"/>
          </p:cNvSpPr>
          <p:nvPr>
            <p:ph type="title"/>
          </p:nvPr>
        </p:nvSpPr>
        <p:spPr bwMode="auto">
          <a:xfrm>
            <a:off x="625475" y="381000"/>
            <a:ext cx="6105525"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endParaRPr lang="en-GB" dirty="0" smtClean="0"/>
          </a:p>
        </p:txBody>
      </p:sp>
      <p:sp>
        <p:nvSpPr>
          <p:cNvPr id="55330" name="Text Box 34"/>
          <p:cNvSpPr txBox="1">
            <a:spLocks noChangeAspect="1" noChangeArrowheads="1"/>
          </p:cNvSpPr>
          <p:nvPr/>
        </p:nvSpPr>
        <p:spPr bwMode="auto">
          <a:xfrm>
            <a:off x="630238" y="6197600"/>
            <a:ext cx="6977062" cy="147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spcBef>
                <a:spcPct val="50000"/>
              </a:spcBef>
            </a:pPr>
            <a:endParaRPr lang="en-GB" sz="800" noProof="1">
              <a:solidFill>
                <a:schemeClr val="bg2"/>
              </a:solidFill>
            </a:endParaRPr>
          </a:p>
        </p:txBody>
      </p:sp>
      <p:sp>
        <p:nvSpPr>
          <p:cNvPr id="8" name="Text Box 38"/>
          <p:cNvSpPr txBox="1">
            <a:spLocks noChangeArrowheads="1"/>
          </p:cNvSpPr>
          <p:nvPr/>
        </p:nvSpPr>
        <p:spPr bwMode="auto">
          <a:xfrm>
            <a:off x="631825" y="6429375"/>
            <a:ext cx="501650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GB" sz="800" noProof="0" dirty="0"/>
          </a:p>
        </p:txBody>
      </p:sp>
    </p:spTree>
  </p:cSld>
  <p:clrMap bg1="lt1" tx1="dk1" bg2="lt2" tx2="dk2" accent1="accent1" accent2="accent2" accent3="accent3" accent4="accent4" accent5="accent5" accent6="accent6" hlink="hlink" folHlink="folHlink"/>
  <p:sldLayoutIdLst>
    <p:sldLayoutId id="2147483929" r:id="rId1"/>
    <p:sldLayoutId id="2147483930" r:id="rId2"/>
    <p:sldLayoutId id="2147483931" r:id="rId3"/>
    <p:sldLayoutId id="2147483932" r:id="rId4"/>
    <p:sldLayoutId id="2147483933" r:id="rId5"/>
    <p:sldLayoutId id="2147483934" r:id="rId6"/>
    <p:sldLayoutId id="2147483935" r:id="rId7"/>
    <p:sldLayoutId id="2147483936" r:id="rId8"/>
    <p:sldLayoutId id="2147483937" r:id="rId9"/>
  </p:sldLayoutIdLst>
  <p:timing>
    <p:tnLst>
      <p:par>
        <p:cTn id="1" dur="indefinite" restart="never" nodeType="tmRoot"/>
      </p:par>
    </p:tnLst>
  </p:timing>
  <p:hf sldNum="0" hdr="0" dt="0"/>
  <p:txStyles>
    <p:titleStyle>
      <a:lvl1pPr algn="l" rtl="0" eaLnBrk="1" fontAlgn="base" hangingPunct="1">
        <a:spcBef>
          <a:spcPct val="0"/>
        </a:spcBef>
        <a:spcAft>
          <a:spcPct val="0"/>
        </a:spcAft>
        <a:defRPr sz="2200" b="1">
          <a:solidFill>
            <a:schemeClr val="bg1"/>
          </a:solidFill>
          <a:latin typeface="+mj-lt"/>
          <a:ea typeface="+mj-ea"/>
          <a:cs typeface="+mj-cs"/>
        </a:defRPr>
      </a:lvl1pPr>
      <a:lvl2pPr algn="l" rtl="0" eaLnBrk="1" fontAlgn="base" hangingPunct="1">
        <a:spcBef>
          <a:spcPct val="0"/>
        </a:spcBef>
        <a:spcAft>
          <a:spcPct val="0"/>
        </a:spcAft>
        <a:defRPr sz="2200" b="1">
          <a:solidFill>
            <a:schemeClr val="bg1"/>
          </a:solidFill>
          <a:latin typeface="Verdana" pitchFamily="34" charset="0"/>
        </a:defRPr>
      </a:lvl2pPr>
      <a:lvl3pPr algn="l" rtl="0" eaLnBrk="1" fontAlgn="base" hangingPunct="1">
        <a:spcBef>
          <a:spcPct val="0"/>
        </a:spcBef>
        <a:spcAft>
          <a:spcPct val="0"/>
        </a:spcAft>
        <a:defRPr sz="2200" b="1">
          <a:solidFill>
            <a:schemeClr val="bg1"/>
          </a:solidFill>
          <a:latin typeface="Verdana" pitchFamily="34" charset="0"/>
        </a:defRPr>
      </a:lvl3pPr>
      <a:lvl4pPr algn="l" rtl="0" eaLnBrk="1" fontAlgn="base" hangingPunct="1">
        <a:spcBef>
          <a:spcPct val="0"/>
        </a:spcBef>
        <a:spcAft>
          <a:spcPct val="0"/>
        </a:spcAft>
        <a:defRPr sz="2200" b="1">
          <a:solidFill>
            <a:schemeClr val="bg1"/>
          </a:solidFill>
          <a:latin typeface="Verdana" pitchFamily="34" charset="0"/>
        </a:defRPr>
      </a:lvl4pPr>
      <a:lvl5pPr algn="l" rtl="0" eaLnBrk="1" fontAlgn="base" hangingPunct="1">
        <a:spcBef>
          <a:spcPct val="0"/>
        </a:spcBef>
        <a:spcAft>
          <a:spcPct val="0"/>
        </a:spcAft>
        <a:defRPr sz="2200" b="1">
          <a:solidFill>
            <a:schemeClr val="bg1"/>
          </a:solidFill>
          <a:latin typeface="Verdana" pitchFamily="34" charset="0"/>
        </a:defRPr>
      </a:lvl5pPr>
      <a:lvl6pPr marL="457200" algn="l" rtl="0" eaLnBrk="1" fontAlgn="base" hangingPunct="1">
        <a:spcBef>
          <a:spcPct val="0"/>
        </a:spcBef>
        <a:spcAft>
          <a:spcPct val="0"/>
        </a:spcAft>
        <a:defRPr sz="2200" b="1">
          <a:solidFill>
            <a:schemeClr val="bg1"/>
          </a:solidFill>
          <a:latin typeface="Verdana" pitchFamily="34" charset="0"/>
        </a:defRPr>
      </a:lvl6pPr>
      <a:lvl7pPr marL="914400" algn="l" rtl="0" eaLnBrk="1" fontAlgn="base" hangingPunct="1">
        <a:spcBef>
          <a:spcPct val="0"/>
        </a:spcBef>
        <a:spcAft>
          <a:spcPct val="0"/>
        </a:spcAft>
        <a:defRPr sz="2200" b="1">
          <a:solidFill>
            <a:schemeClr val="bg1"/>
          </a:solidFill>
          <a:latin typeface="Verdana" pitchFamily="34" charset="0"/>
        </a:defRPr>
      </a:lvl7pPr>
      <a:lvl8pPr marL="1371600" algn="l" rtl="0" eaLnBrk="1" fontAlgn="base" hangingPunct="1">
        <a:spcBef>
          <a:spcPct val="0"/>
        </a:spcBef>
        <a:spcAft>
          <a:spcPct val="0"/>
        </a:spcAft>
        <a:defRPr sz="2200" b="1">
          <a:solidFill>
            <a:schemeClr val="bg1"/>
          </a:solidFill>
          <a:latin typeface="Verdana" pitchFamily="34" charset="0"/>
        </a:defRPr>
      </a:lvl8pPr>
      <a:lvl9pPr marL="1828800" algn="l" rtl="0" eaLnBrk="1" fontAlgn="base" hangingPunct="1">
        <a:spcBef>
          <a:spcPct val="0"/>
        </a:spcBef>
        <a:spcAft>
          <a:spcPct val="0"/>
        </a:spcAft>
        <a:defRPr sz="2200" b="1">
          <a:solidFill>
            <a:schemeClr val="bg1"/>
          </a:solidFill>
          <a:latin typeface="Verdana" pitchFamily="34" charset="0"/>
        </a:defRPr>
      </a:lvl9pPr>
    </p:titleStyle>
    <p:bodyStyle>
      <a:lvl1pPr marL="342900" indent="-342900" algn="l" rtl="0" eaLnBrk="1" fontAlgn="base" hangingPunct="1">
        <a:lnSpc>
          <a:spcPct val="119000"/>
        </a:lnSpc>
        <a:spcBef>
          <a:spcPct val="20000"/>
        </a:spcBef>
        <a:spcAft>
          <a:spcPct val="0"/>
        </a:spcAft>
        <a:buClr>
          <a:schemeClr val="accent1"/>
        </a:buClr>
        <a:buFont typeface="Verdana" pitchFamily="34" charset="0"/>
        <a:buAutoNum type="arabicPeriod"/>
        <a:defRPr sz="1600">
          <a:solidFill>
            <a:schemeClr val="bg2"/>
          </a:solidFill>
          <a:latin typeface="+mn-lt"/>
          <a:ea typeface="+mn-ea"/>
          <a:cs typeface="+mn-cs"/>
        </a:defRPr>
      </a:lvl1pPr>
      <a:lvl2pPr marL="1227138" indent="-419100" algn="l" rtl="0" eaLnBrk="1" fontAlgn="base" hangingPunct="1">
        <a:lnSpc>
          <a:spcPct val="119000"/>
        </a:lnSpc>
        <a:spcBef>
          <a:spcPct val="20000"/>
        </a:spcBef>
        <a:spcAft>
          <a:spcPct val="0"/>
        </a:spcAft>
        <a:buClr>
          <a:schemeClr val="accent1"/>
        </a:buClr>
        <a:buFont typeface="Verdana" pitchFamily="34" charset="0"/>
        <a:buAutoNum type="alphaLcPeriod"/>
        <a:defRPr sz="1600">
          <a:solidFill>
            <a:schemeClr val="bg2"/>
          </a:solidFill>
          <a:latin typeface="+mn-lt"/>
        </a:defRPr>
      </a:lvl2pPr>
      <a:lvl3pPr marL="1825625"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3pPr>
      <a:lvl4pPr marL="2424113"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4pPr>
      <a:lvl5pPr marL="30226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5pPr>
      <a:lvl6pPr marL="34798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6pPr>
      <a:lvl7pPr marL="39370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7pPr>
      <a:lvl8pPr marL="43942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8pPr>
      <a:lvl9pPr marL="48514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0.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63" name="Rectangle 19"/>
          <p:cNvSpPr>
            <a:spLocks noGrp="1" noChangeArrowheads="1"/>
          </p:cNvSpPr>
          <p:nvPr>
            <p:ph type="ctrTitle"/>
          </p:nvPr>
        </p:nvSpPr>
        <p:spPr>
          <a:xfrm>
            <a:off x="614363" y="2639596"/>
            <a:ext cx="7972425" cy="1569660"/>
          </a:xfrm>
        </p:spPr>
        <p:txBody>
          <a:bodyPr/>
          <a:lstStyle/>
          <a:p>
            <a:pPr algn="ctr"/>
            <a:r>
              <a:rPr lang="en-GB" dirty="0" smtClean="0">
                <a:latin typeface="ESAtitle" panose="00000400000000000000" pitchFamily="2" charset="0"/>
              </a:rPr>
              <a:t>The Moon Village</a:t>
            </a:r>
            <a:br>
              <a:rPr lang="en-GB" dirty="0" smtClean="0">
                <a:latin typeface="ESAtitle" panose="00000400000000000000" pitchFamily="2" charset="0"/>
              </a:rPr>
            </a:br>
            <a:r>
              <a:rPr lang="en-GB" dirty="0">
                <a:latin typeface="ESAtitle" panose="00000400000000000000" pitchFamily="2" charset="0"/>
              </a:rPr>
              <a:t/>
            </a:r>
            <a:br>
              <a:rPr lang="en-GB" dirty="0">
                <a:latin typeface="ESAtitle" panose="00000400000000000000" pitchFamily="2" charset="0"/>
              </a:rPr>
            </a:br>
            <a:r>
              <a:rPr lang="en-GB" dirty="0" smtClean="0">
                <a:latin typeface="ESAtitle" panose="00000400000000000000" pitchFamily="2" charset="0"/>
              </a:rPr>
              <a:t>Concept Elements</a:t>
            </a:r>
            <a:endParaRPr lang="en-GB" dirty="0">
              <a:latin typeface="ESAtitle" panose="00000400000000000000" pitchFamily="2" charset="0"/>
            </a:endParaRPr>
          </a:p>
        </p:txBody>
      </p:sp>
      <p:sp>
        <p:nvSpPr>
          <p:cNvPr id="57368" name="Text Box 24"/>
          <p:cNvSpPr txBox="1">
            <a:spLocks noChangeArrowheads="1"/>
          </p:cNvSpPr>
          <p:nvPr/>
        </p:nvSpPr>
        <p:spPr bwMode="auto">
          <a:xfrm>
            <a:off x="614363" y="4025900"/>
            <a:ext cx="7889875" cy="3667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0"/>
              </a:spcBef>
            </a:pPr>
            <a:endParaRPr lang="en-GB" dirty="0">
              <a:solidFill>
                <a:schemeClr val="accent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95941" y="3155565"/>
            <a:ext cx="8730341" cy="15760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5" name="Rounded Rectangle 4"/>
          <p:cNvSpPr/>
          <p:nvPr/>
        </p:nvSpPr>
        <p:spPr>
          <a:xfrm>
            <a:off x="195941" y="1290306"/>
            <a:ext cx="8773886" cy="1583523"/>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7762" name="Rectangle 2"/>
          <p:cNvSpPr>
            <a:spLocks noGrp="1" noChangeArrowheads="1"/>
          </p:cNvSpPr>
          <p:nvPr>
            <p:ph type="title"/>
          </p:nvPr>
        </p:nvSpPr>
        <p:spPr>
          <a:xfrm>
            <a:off x="239486" y="209799"/>
            <a:ext cx="7195457" cy="769441"/>
          </a:xfrm>
        </p:spPr>
        <p:txBody>
          <a:bodyPr/>
          <a:lstStyle/>
          <a:p>
            <a:pPr algn="ctr"/>
            <a:r>
              <a:rPr lang="en-GB" dirty="0" smtClean="0"/>
              <a:t>Moon Village </a:t>
            </a:r>
            <a:br>
              <a:rPr lang="en-GB" dirty="0" smtClean="0"/>
            </a:br>
            <a:r>
              <a:rPr lang="en-GB" dirty="0" smtClean="0"/>
              <a:t>Political and inspirational elements</a:t>
            </a:r>
            <a:endParaRPr lang="en-GB" dirty="0"/>
          </a:p>
        </p:txBody>
      </p:sp>
      <p:sp>
        <p:nvSpPr>
          <p:cNvPr id="2" name="TextBox 1"/>
          <p:cNvSpPr txBox="1"/>
          <p:nvPr/>
        </p:nvSpPr>
        <p:spPr>
          <a:xfrm>
            <a:off x="283027" y="1290306"/>
            <a:ext cx="8686800" cy="1446550"/>
          </a:xfrm>
          <a:prstGeom prst="rect">
            <a:avLst/>
          </a:prstGeom>
          <a:noFill/>
        </p:spPr>
        <p:txBody>
          <a:bodyPr wrap="square" rtlCol="0">
            <a:spAutoFit/>
          </a:bodyPr>
          <a:lstStyle/>
          <a:p>
            <a:r>
              <a:rPr lang="en-GB" sz="1600" b="1" i="1" dirty="0" smtClean="0">
                <a:solidFill>
                  <a:schemeClr val="bg1"/>
                </a:solidFill>
              </a:rPr>
              <a:t>1. The legacy</a:t>
            </a:r>
          </a:p>
          <a:p>
            <a:r>
              <a:rPr lang="en-GB" sz="1200" dirty="0">
                <a:solidFill>
                  <a:schemeClr val="bg1"/>
                </a:solidFill>
              </a:rPr>
              <a:t>Women and men from many Nations have been permanently inhabiting outer space since the outset of the century on-board the International Space Station (ISS</a:t>
            </a:r>
            <a:r>
              <a:rPr lang="en-GB" sz="1200" dirty="0" smtClean="0">
                <a:solidFill>
                  <a:schemeClr val="bg1"/>
                </a:solidFill>
              </a:rPr>
              <a:t>). The unique ISS environment enables scientific</a:t>
            </a:r>
            <a:r>
              <a:rPr lang="en-GB" sz="1200" dirty="0">
                <a:solidFill>
                  <a:schemeClr val="bg1"/>
                </a:solidFill>
              </a:rPr>
              <a:t>, technological and commercial research for the benefit of </a:t>
            </a:r>
            <a:r>
              <a:rPr lang="en-GB" sz="1200" dirty="0" smtClean="0">
                <a:solidFill>
                  <a:schemeClr val="bg1"/>
                </a:solidFill>
              </a:rPr>
              <a:t>the whole </a:t>
            </a:r>
            <a:r>
              <a:rPr lang="en-GB" sz="1200" dirty="0">
                <a:solidFill>
                  <a:schemeClr val="bg1"/>
                </a:solidFill>
              </a:rPr>
              <a:t>humankind. ISS is now a mature enterprise on whose success </a:t>
            </a:r>
            <a:r>
              <a:rPr lang="en-GB" sz="1200" dirty="0" smtClean="0">
                <a:solidFill>
                  <a:schemeClr val="bg1"/>
                </a:solidFill>
              </a:rPr>
              <a:t>we shall build </a:t>
            </a:r>
            <a:r>
              <a:rPr lang="en-GB" sz="1200" dirty="0">
                <a:solidFill>
                  <a:schemeClr val="bg1"/>
                </a:solidFill>
              </a:rPr>
              <a:t>to further human expansion in outer space. </a:t>
            </a:r>
            <a:endParaRPr lang="en-GB" sz="1200" dirty="0" smtClean="0">
              <a:solidFill>
                <a:schemeClr val="bg1"/>
              </a:solidFill>
            </a:endParaRPr>
          </a:p>
          <a:p>
            <a:r>
              <a:rPr lang="en-GB" sz="1200" dirty="0" smtClean="0">
                <a:solidFill>
                  <a:schemeClr val="bg1"/>
                </a:solidFill>
              </a:rPr>
              <a:t>ESA </a:t>
            </a:r>
            <a:r>
              <a:rPr lang="en-GB" sz="1200" dirty="0">
                <a:solidFill>
                  <a:schemeClr val="bg1"/>
                </a:solidFill>
              </a:rPr>
              <a:t>Member States have invested significantly to build up </a:t>
            </a:r>
            <a:r>
              <a:rPr lang="en-GB" sz="1200" dirty="0" smtClean="0">
                <a:solidFill>
                  <a:schemeClr val="bg1"/>
                </a:solidFill>
              </a:rPr>
              <a:t>this </a:t>
            </a:r>
            <a:r>
              <a:rPr lang="en-GB" sz="1200" dirty="0">
                <a:solidFill>
                  <a:schemeClr val="bg1"/>
                </a:solidFill>
              </a:rPr>
              <a:t>expertise and they have recently confirmed </a:t>
            </a:r>
            <a:r>
              <a:rPr lang="en-GB" sz="1200" dirty="0" smtClean="0">
                <a:solidFill>
                  <a:schemeClr val="bg1"/>
                </a:solidFill>
              </a:rPr>
              <a:t>that being part of “</a:t>
            </a:r>
            <a:r>
              <a:rPr lang="en-GB" sz="1200" dirty="0">
                <a:solidFill>
                  <a:schemeClr val="bg1"/>
                </a:solidFill>
              </a:rPr>
              <a:t>large projects” is </a:t>
            </a:r>
            <a:r>
              <a:rPr lang="en-GB" sz="1200" dirty="0" smtClean="0">
                <a:solidFill>
                  <a:schemeClr val="bg1"/>
                </a:solidFill>
              </a:rPr>
              <a:t>an expectation that goes with their ESA membership.</a:t>
            </a:r>
            <a:endParaRPr lang="en-GB" sz="1200" dirty="0">
              <a:solidFill>
                <a:schemeClr val="bg1"/>
              </a:solidFill>
            </a:endParaRPr>
          </a:p>
        </p:txBody>
      </p:sp>
      <p:sp>
        <p:nvSpPr>
          <p:cNvPr id="3" name="TextBox 2"/>
          <p:cNvSpPr txBox="1"/>
          <p:nvPr/>
        </p:nvSpPr>
        <p:spPr>
          <a:xfrm>
            <a:off x="239486" y="3328053"/>
            <a:ext cx="8730341" cy="923330"/>
          </a:xfrm>
          <a:prstGeom prst="rect">
            <a:avLst/>
          </a:prstGeom>
          <a:noFill/>
        </p:spPr>
        <p:txBody>
          <a:bodyPr wrap="square" rtlCol="0">
            <a:spAutoFit/>
          </a:bodyPr>
          <a:lstStyle/>
          <a:p>
            <a:pPr algn="r"/>
            <a:r>
              <a:rPr lang="en-GB" sz="1600" b="1" i="1" dirty="0" smtClean="0">
                <a:solidFill>
                  <a:schemeClr val="bg1"/>
                </a:solidFill>
              </a:rPr>
              <a:t>2. A new paradigm</a:t>
            </a:r>
          </a:p>
          <a:p>
            <a:pPr algn="r"/>
            <a:r>
              <a:rPr lang="en-GB" sz="1200" dirty="0">
                <a:solidFill>
                  <a:schemeClr val="bg1"/>
                </a:solidFill>
              </a:rPr>
              <a:t>S</a:t>
            </a:r>
            <a:r>
              <a:rPr lang="en-GB" sz="1200" dirty="0" smtClean="0">
                <a:solidFill>
                  <a:schemeClr val="bg1"/>
                </a:solidFill>
              </a:rPr>
              <a:t>pace </a:t>
            </a:r>
            <a:r>
              <a:rPr lang="en-GB" sz="1200" dirty="0">
                <a:solidFill>
                  <a:schemeClr val="bg1"/>
                </a:solidFill>
              </a:rPr>
              <a:t>activities are undergoing a swift evolution where innovative alliances between private and public entities will play an increasingly important role. We call this new phase “Space 4.0” which occurs at the same time with other technologically pervasive revolutions such as industry </a:t>
            </a:r>
            <a:r>
              <a:rPr lang="en-GB" sz="1200" dirty="0" smtClean="0">
                <a:solidFill>
                  <a:schemeClr val="bg1"/>
                </a:solidFill>
              </a:rPr>
              <a:t>4.0 </a:t>
            </a:r>
            <a:r>
              <a:rPr lang="en-GB" sz="1200" dirty="0">
                <a:solidFill>
                  <a:schemeClr val="bg1"/>
                </a:solidFill>
              </a:rPr>
              <a:t>and internet of things </a:t>
            </a:r>
          </a:p>
        </p:txBody>
      </p:sp>
      <p:sp>
        <p:nvSpPr>
          <p:cNvPr id="9" name="Rounded Rectangle 8"/>
          <p:cNvSpPr/>
          <p:nvPr/>
        </p:nvSpPr>
        <p:spPr>
          <a:xfrm>
            <a:off x="195941" y="4963978"/>
            <a:ext cx="8730341" cy="1384995"/>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283027" y="4963979"/>
            <a:ext cx="8643257" cy="1384995"/>
          </a:xfrm>
          <a:prstGeom prst="rect">
            <a:avLst/>
          </a:prstGeom>
          <a:noFill/>
        </p:spPr>
        <p:txBody>
          <a:bodyPr wrap="square" rtlCol="0">
            <a:spAutoFit/>
          </a:bodyPr>
          <a:lstStyle/>
          <a:p>
            <a:r>
              <a:rPr lang="en-GB" sz="1600" b="1" i="1" dirty="0" smtClean="0">
                <a:solidFill>
                  <a:schemeClr val="bg1"/>
                </a:solidFill>
              </a:rPr>
              <a:t>3. The Moon</a:t>
            </a:r>
          </a:p>
          <a:p>
            <a:r>
              <a:rPr lang="en-GB" sz="1200" dirty="0">
                <a:solidFill>
                  <a:schemeClr val="bg1"/>
                </a:solidFill>
              </a:rPr>
              <a:t>The Moon is our cosmic neighbour and a destination of choice, in its own right, for exploration and settlement. Moreover all space exploration roadmaps include the Moon as the immediate next step from LEO on the journey to Mars. </a:t>
            </a:r>
            <a:r>
              <a:rPr lang="en-GB" sz="1200" dirty="0" smtClean="0">
                <a:solidFill>
                  <a:schemeClr val="bg1"/>
                </a:solidFill>
              </a:rPr>
              <a:t>A </a:t>
            </a:r>
            <a:r>
              <a:rPr lang="en-GB" sz="1200" dirty="0">
                <a:solidFill>
                  <a:schemeClr val="bg1"/>
                </a:solidFill>
              </a:rPr>
              <a:t>permanent presence on the Moon would provide a tested, and possibly a springboard, for further space exploration. </a:t>
            </a: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106385"/>
            <a:ext cx="9144000" cy="6858000"/>
          </a:xfrm>
          <a:prstGeom prst="rect">
            <a:avLst/>
          </a:prstGeom>
        </p:spPr>
      </p:pic>
    </p:spTree>
    <p:extLst>
      <p:ext uri="{BB962C8B-B14F-4D97-AF65-F5344CB8AC3E}">
        <p14:creationId xmlns:p14="http://schemas.microsoft.com/office/powerpoint/2010/main" val="29087079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195945" y="4939766"/>
            <a:ext cx="8850081" cy="14465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ounded Rectangle 5"/>
          <p:cNvSpPr/>
          <p:nvPr/>
        </p:nvSpPr>
        <p:spPr>
          <a:xfrm>
            <a:off x="195945" y="1343323"/>
            <a:ext cx="8801096" cy="3477875"/>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424543" y="1325932"/>
            <a:ext cx="8572498" cy="3477875"/>
          </a:xfrm>
          <a:prstGeom prst="rect">
            <a:avLst/>
          </a:prstGeom>
          <a:noFill/>
        </p:spPr>
        <p:txBody>
          <a:bodyPr wrap="square" rtlCol="0">
            <a:spAutoFit/>
          </a:bodyPr>
          <a:lstStyle/>
          <a:p>
            <a:r>
              <a:rPr lang="en-GB" sz="1600" b="1" i="1" dirty="0">
                <a:solidFill>
                  <a:schemeClr val="bg1"/>
                </a:solidFill>
              </a:rPr>
              <a:t>5</a:t>
            </a:r>
            <a:r>
              <a:rPr lang="en-GB" sz="1600" b="1" i="1" dirty="0" smtClean="0">
                <a:solidFill>
                  <a:schemeClr val="bg1"/>
                </a:solidFill>
              </a:rPr>
              <a:t>. The vision of a Moon Village</a:t>
            </a:r>
          </a:p>
          <a:p>
            <a:pPr>
              <a:spcAft>
                <a:spcPts val="0"/>
              </a:spcAft>
            </a:pPr>
            <a:r>
              <a:rPr lang="en-GB" sz="1200" dirty="0">
                <a:solidFill>
                  <a:schemeClr val="bg1"/>
                </a:solidFill>
              </a:rPr>
              <a:t>The Moon Village is growing ensemble suited for multiple uses and open to multiple users. It will be served both by automatic and robotic as well as human capabilities to ensure flexibility and sustainability as well as to cater for potential contribution of all Nations. It will call for the provision of common services thus opening new markets</a:t>
            </a:r>
            <a:r>
              <a:rPr lang="en-GB" sz="1200" dirty="0" smtClean="0">
                <a:solidFill>
                  <a:schemeClr val="bg1"/>
                </a:solidFill>
              </a:rPr>
              <a:t>.</a:t>
            </a:r>
          </a:p>
          <a:p>
            <a:pPr>
              <a:spcAft>
                <a:spcPts val="0"/>
              </a:spcAft>
            </a:pPr>
            <a:endParaRPr lang="en-GB" sz="1200" dirty="0">
              <a:solidFill>
                <a:schemeClr val="bg1"/>
              </a:solidFill>
            </a:endParaRPr>
          </a:p>
          <a:p>
            <a:pPr>
              <a:spcAft>
                <a:spcPts val="0"/>
              </a:spcAft>
            </a:pPr>
            <a:r>
              <a:rPr lang="en-GB" sz="1200" dirty="0">
                <a:solidFill>
                  <a:schemeClr val="bg1"/>
                </a:solidFill>
              </a:rPr>
              <a:t>The Moon Village is to incrementally evolve as an open, inclusive and sustainable endeavour to serve humankind by supporting  world-class science from the Moon, novel cooperation opportunities open to all </a:t>
            </a:r>
            <a:r>
              <a:rPr lang="en-GB" sz="1200" dirty="0" smtClean="0">
                <a:solidFill>
                  <a:schemeClr val="bg1"/>
                </a:solidFill>
              </a:rPr>
              <a:t>partners,  </a:t>
            </a:r>
            <a:r>
              <a:rPr lang="en-GB" sz="1200" dirty="0">
                <a:solidFill>
                  <a:schemeClr val="bg1"/>
                </a:solidFill>
              </a:rPr>
              <a:t>opportunities for public as well as industrial and commercial players, inspiring education and cultural activities to mobilize the citizens of the World and in particular the younger generations. </a:t>
            </a:r>
            <a:endParaRPr lang="en-GB" sz="1200" dirty="0" smtClean="0">
              <a:solidFill>
                <a:schemeClr val="bg1"/>
              </a:solidFill>
            </a:endParaRPr>
          </a:p>
          <a:p>
            <a:pPr>
              <a:spcAft>
                <a:spcPts val="0"/>
              </a:spcAft>
            </a:pPr>
            <a:endParaRPr lang="en-GB" sz="1200" dirty="0">
              <a:solidFill>
                <a:schemeClr val="bg1"/>
              </a:solidFill>
            </a:endParaRPr>
          </a:p>
          <a:p>
            <a:pPr>
              <a:spcAft>
                <a:spcPts val="0"/>
              </a:spcAft>
            </a:pPr>
            <a:r>
              <a:rPr lang="en-GB" sz="1200" dirty="0" smtClean="0">
                <a:solidFill>
                  <a:schemeClr val="bg1"/>
                </a:solidFill>
              </a:rPr>
              <a:t>The </a:t>
            </a:r>
            <a:r>
              <a:rPr lang="en-GB" sz="1200" dirty="0">
                <a:solidFill>
                  <a:schemeClr val="bg1"/>
                </a:solidFill>
              </a:rPr>
              <a:t>Moon village </a:t>
            </a:r>
            <a:r>
              <a:rPr lang="en-GB" sz="1200" dirty="0" smtClean="0">
                <a:solidFill>
                  <a:schemeClr val="bg1"/>
                </a:solidFill>
              </a:rPr>
              <a:t>shall </a:t>
            </a:r>
            <a:r>
              <a:rPr lang="en-GB" sz="1200" dirty="0">
                <a:solidFill>
                  <a:schemeClr val="bg1"/>
                </a:solidFill>
              </a:rPr>
              <a:t>also </a:t>
            </a:r>
            <a:r>
              <a:rPr lang="en-GB" sz="1200" dirty="0" smtClean="0">
                <a:solidFill>
                  <a:schemeClr val="bg1"/>
                </a:solidFill>
              </a:rPr>
              <a:t>serve </a:t>
            </a:r>
            <a:r>
              <a:rPr lang="en-GB" sz="1200" dirty="0">
                <a:solidFill>
                  <a:schemeClr val="bg1"/>
                </a:solidFill>
              </a:rPr>
              <a:t>a </a:t>
            </a:r>
            <a:r>
              <a:rPr lang="en-GB" sz="1200" dirty="0" smtClean="0">
                <a:solidFill>
                  <a:schemeClr val="bg1"/>
                </a:solidFill>
              </a:rPr>
              <a:t>test bed </a:t>
            </a:r>
            <a:r>
              <a:rPr lang="en-GB" sz="1200" dirty="0">
                <a:solidFill>
                  <a:schemeClr val="bg1"/>
                </a:solidFill>
              </a:rPr>
              <a:t>for new governance schemes and alliances, allowing the emergence of new paradigms in </a:t>
            </a:r>
            <a:r>
              <a:rPr lang="en-GB" sz="1200" dirty="0" smtClean="0">
                <a:solidFill>
                  <a:schemeClr val="bg1"/>
                </a:solidFill>
              </a:rPr>
              <a:t>science on/from </a:t>
            </a:r>
            <a:r>
              <a:rPr lang="en-GB" sz="1200" dirty="0">
                <a:solidFill>
                  <a:schemeClr val="bg1"/>
                </a:solidFill>
              </a:rPr>
              <a:t>the moon, new private/commercial activities (resources mining, moon products, entertainment/tourism), human/robotics interaction, involvement of general public with new immersive technologies and ways of crowd shaping for the younger generation in particular. </a:t>
            </a:r>
            <a:endParaRPr lang="en-GB" sz="1200" dirty="0" smtClean="0">
              <a:solidFill>
                <a:schemeClr val="bg1"/>
              </a:solidFill>
            </a:endParaRPr>
          </a:p>
          <a:p>
            <a:pPr>
              <a:spcAft>
                <a:spcPts val="0"/>
              </a:spcAft>
            </a:pPr>
            <a:endParaRPr lang="en-GB" sz="1200" dirty="0" smtClean="0">
              <a:solidFill>
                <a:schemeClr val="bg1"/>
              </a:solidFill>
            </a:endParaRPr>
          </a:p>
          <a:p>
            <a:pPr>
              <a:spcAft>
                <a:spcPts val="0"/>
              </a:spcAft>
            </a:pPr>
            <a:r>
              <a:rPr lang="en-GB" sz="1200" dirty="0" smtClean="0">
                <a:solidFill>
                  <a:schemeClr val="bg1"/>
                </a:solidFill>
              </a:rPr>
              <a:t>Its </a:t>
            </a:r>
            <a:r>
              <a:rPr lang="en-GB" sz="1200" dirty="0">
                <a:solidFill>
                  <a:schemeClr val="bg1"/>
                </a:solidFill>
              </a:rPr>
              <a:t>incremental evolution should allow short-term achievements within </a:t>
            </a:r>
            <a:r>
              <a:rPr lang="en-GB" sz="1200" dirty="0" smtClean="0">
                <a:solidFill>
                  <a:schemeClr val="bg1"/>
                </a:solidFill>
              </a:rPr>
              <a:t>forward-looking objectives and a </a:t>
            </a:r>
            <a:r>
              <a:rPr lang="en-GB" sz="1200" dirty="0">
                <a:solidFill>
                  <a:schemeClr val="bg1"/>
                </a:solidFill>
              </a:rPr>
              <a:t>new </a:t>
            </a:r>
            <a:r>
              <a:rPr lang="en-GB" sz="1200" dirty="0" smtClean="0">
                <a:solidFill>
                  <a:schemeClr val="bg1"/>
                </a:solidFill>
              </a:rPr>
              <a:t>narrative</a:t>
            </a:r>
            <a:r>
              <a:rPr lang="en-GB" sz="1200" dirty="0">
                <a:solidFill>
                  <a:schemeClr val="bg1"/>
                </a:solidFill>
              </a:rPr>
              <a:t>.</a:t>
            </a:r>
          </a:p>
        </p:txBody>
      </p:sp>
      <p:sp>
        <p:nvSpPr>
          <p:cNvPr id="4" name="TextBox 3"/>
          <p:cNvSpPr txBox="1"/>
          <p:nvPr/>
        </p:nvSpPr>
        <p:spPr>
          <a:xfrm>
            <a:off x="195944" y="4951826"/>
            <a:ext cx="8801096" cy="1446550"/>
          </a:xfrm>
          <a:prstGeom prst="rect">
            <a:avLst/>
          </a:prstGeom>
          <a:noFill/>
        </p:spPr>
        <p:txBody>
          <a:bodyPr wrap="square" rtlCol="0">
            <a:spAutoFit/>
          </a:bodyPr>
          <a:lstStyle/>
          <a:p>
            <a:pPr algn="r"/>
            <a:r>
              <a:rPr lang="en-GB" sz="1600" b="1" i="1" dirty="0">
                <a:solidFill>
                  <a:schemeClr val="bg1"/>
                </a:solidFill>
              </a:rPr>
              <a:t>6. An </a:t>
            </a:r>
            <a:r>
              <a:rPr lang="en-GB" sz="1600" b="1" i="1" dirty="0" smtClean="0">
                <a:solidFill>
                  <a:schemeClr val="bg1"/>
                </a:solidFill>
              </a:rPr>
              <a:t>initiative initiated and inspired by Europe through ESA</a:t>
            </a:r>
          </a:p>
          <a:p>
            <a:pPr algn="r"/>
            <a:r>
              <a:rPr lang="en-GB" sz="1200" dirty="0" smtClean="0">
                <a:solidFill>
                  <a:schemeClr val="bg1"/>
                </a:solidFill>
              </a:rPr>
              <a:t>The Moon Village is to be regarded as an European-inspired </a:t>
            </a:r>
            <a:r>
              <a:rPr lang="en-GB" sz="1200" dirty="0">
                <a:solidFill>
                  <a:schemeClr val="bg1"/>
                </a:solidFill>
              </a:rPr>
              <a:t>initiative where all countries would contribute according to their capabilities and interest. While Europe cannot aim at leading such initiative, it shall create the conditions and act as a catalyst for the community of Nations to start discussing, outlining and co-developing, along with other stakeholders, the actual implementation of the vision. Europe's </a:t>
            </a:r>
            <a:r>
              <a:rPr lang="en-GB" sz="1200" dirty="0" err="1">
                <a:solidFill>
                  <a:schemeClr val="bg1"/>
                </a:solidFill>
              </a:rPr>
              <a:t>initiatorship</a:t>
            </a:r>
            <a:r>
              <a:rPr lang="en-GB" sz="1200" dirty="0">
                <a:solidFill>
                  <a:schemeClr val="bg1"/>
                </a:solidFill>
              </a:rPr>
              <a:t> should secure to our Continent a place at the forefront of technological innovation and in the geopolitics of space, promoting a model of development based on open access</a:t>
            </a:r>
            <a:r>
              <a:rPr lang="en-GB" sz="1200" dirty="0" smtClean="0">
                <a:solidFill>
                  <a:schemeClr val="bg1"/>
                </a:solidFill>
              </a:rPr>
              <a:t>.</a:t>
            </a:r>
            <a:endParaRPr lang="en-GB" dirty="0">
              <a:solidFill>
                <a:schemeClr val="bg1"/>
              </a:solidFill>
            </a:endParaRPr>
          </a:p>
        </p:txBody>
      </p:sp>
      <p:sp>
        <p:nvSpPr>
          <p:cNvPr id="13" name="Rectangle 2"/>
          <p:cNvSpPr>
            <a:spLocks noGrp="1" noChangeArrowheads="1"/>
          </p:cNvSpPr>
          <p:nvPr>
            <p:ph type="title"/>
          </p:nvPr>
        </p:nvSpPr>
        <p:spPr>
          <a:xfrm>
            <a:off x="239486" y="209799"/>
            <a:ext cx="7195457" cy="769441"/>
          </a:xfrm>
        </p:spPr>
        <p:txBody>
          <a:bodyPr/>
          <a:lstStyle/>
          <a:p>
            <a:pPr algn="ctr"/>
            <a:r>
              <a:rPr lang="en-GB" dirty="0" smtClean="0"/>
              <a:t>Moon Village </a:t>
            </a:r>
            <a:br>
              <a:rPr lang="en-GB" dirty="0" smtClean="0"/>
            </a:br>
            <a:r>
              <a:rPr lang="en-GB" dirty="0" smtClean="0"/>
              <a:t>Political and inspirational elements</a:t>
            </a:r>
            <a:endParaRPr lang="en-GB" dirty="0"/>
          </a:p>
        </p:txBody>
      </p:sp>
    </p:spTree>
    <p:extLst>
      <p:ext uri="{BB962C8B-B14F-4D97-AF65-F5344CB8AC3E}">
        <p14:creationId xmlns:p14="http://schemas.microsoft.com/office/powerpoint/2010/main" val="5606873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292" y="1189014"/>
            <a:ext cx="9177291" cy="5728854"/>
          </a:xfrm>
          <a:prstGeom prst="rect">
            <a:avLst/>
          </a:prstGeom>
        </p:spPr>
      </p:pic>
    </p:spTree>
    <p:extLst>
      <p:ext uri="{BB962C8B-B14F-4D97-AF65-F5344CB8AC3E}">
        <p14:creationId xmlns:p14="http://schemas.microsoft.com/office/powerpoint/2010/main" val="13996689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261256" y="4652508"/>
            <a:ext cx="8643260" cy="1770061"/>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ounded Rectangle 5"/>
          <p:cNvSpPr/>
          <p:nvPr/>
        </p:nvSpPr>
        <p:spPr>
          <a:xfrm>
            <a:off x="261255" y="3240536"/>
            <a:ext cx="8643261" cy="1233492"/>
          </a:xfrm>
          <a:prstGeom prst="roundRect">
            <a:avLst/>
          </a:prstGeom>
          <a:solidFill>
            <a:srgbClr val="00854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ounded Rectangle 4"/>
          <p:cNvSpPr/>
          <p:nvPr/>
        </p:nvSpPr>
        <p:spPr>
          <a:xfrm>
            <a:off x="261256" y="1371598"/>
            <a:ext cx="8643262" cy="1631216"/>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7762" name="Rectangle 2"/>
          <p:cNvSpPr>
            <a:spLocks noGrp="1" noChangeArrowheads="1"/>
          </p:cNvSpPr>
          <p:nvPr>
            <p:ph type="title"/>
          </p:nvPr>
        </p:nvSpPr>
        <p:spPr>
          <a:xfrm>
            <a:off x="625475" y="209799"/>
            <a:ext cx="6105525" cy="769441"/>
          </a:xfrm>
        </p:spPr>
        <p:txBody>
          <a:bodyPr/>
          <a:lstStyle/>
          <a:p>
            <a:pPr algn="ctr"/>
            <a:r>
              <a:rPr lang="en-GB" dirty="0" smtClean="0"/>
              <a:t>Moon Village </a:t>
            </a:r>
            <a:br>
              <a:rPr lang="en-GB" dirty="0" smtClean="0"/>
            </a:br>
            <a:r>
              <a:rPr lang="en-GB" dirty="0" smtClean="0"/>
              <a:t>Programmatic elements</a:t>
            </a:r>
            <a:endParaRPr lang="en-GB" dirty="0"/>
          </a:p>
        </p:txBody>
      </p:sp>
      <p:sp>
        <p:nvSpPr>
          <p:cNvPr id="2" name="TextBox 1"/>
          <p:cNvSpPr txBox="1"/>
          <p:nvPr/>
        </p:nvSpPr>
        <p:spPr>
          <a:xfrm>
            <a:off x="391886" y="3240535"/>
            <a:ext cx="8403771" cy="1077218"/>
          </a:xfrm>
          <a:prstGeom prst="rect">
            <a:avLst/>
          </a:prstGeom>
          <a:noFill/>
        </p:spPr>
        <p:txBody>
          <a:bodyPr wrap="square" rtlCol="0">
            <a:spAutoFit/>
          </a:bodyPr>
          <a:lstStyle/>
          <a:p>
            <a:pPr algn="r"/>
            <a:r>
              <a:rPr lang="en-GB" sz="1600" b="1" i="1" dirty="0" smtClean="0">
                <a:solidFill>
                  <a:schemeClr val="bg1"/>
                </a:solidFill>
              </a:rPr>
              <a:t>2. An initiative across multiple areas</a:t>
            </a:r>
          </a:p>
          <a:p>
            <a:pPr algn="r"/>
            <a:r>
              <a:rPr lang="en-GB" sz="1200" dirty="0">
                <a:solidFill>
                  <a:schemeClr val="bg1"/>
                </a:solidFill>
              </a:rPr>
              <a:t>In a cross directorate-approach however contribution can be expected by other ESA groups (e.g. D/TIA and/or D/LAU). The members of the European Astronaut Corps (some of whom may have an active role in the implementation) are the best placed ambassadors for this endeavour with decision-makers, stakeholders and general </a:t>
            </a:r>
            <a:r>
              <a:rPr lang="en-GB" sz="1200" dirty="0" smtClean="0">
                <a:solidFill>
                  <a:schemeClr val="bg1"/>
                </a:solidFill>
              </a:rPr>
              <a:t>public</a:t>
            </a:r>
            <a:r>
              <a:rPr lang="en-GB" sz="1200" dirty="0">
                <a:solidFill>
                  <a:schemeClr val="bg1"/>
                </a:solidFill>
              </a:rPr>
              <a:t>.</a:t>
            </a:r>
          </a:p>
        </p:txBody>
      </p:sp>
      <p:sp>
        <p:nvSpPr>
          <p:cNvPr id="3" name="TextBox 2"/>
          <p:cNvSpPr txBox="1"/>
          <p:nvPr/>
        </p:nvSpPr>
        <p:spPr>
          <a:xfrm>
            <a:off x="261257" y="1371598"/>
            <a:ext cx="8643260" cy="1631216"/>
          </a:xfrm>
          <a:prstGeom prst="rect">
            <a:avLst/>
          </a:prstGeom>
          <a:noFill/>
        </p:spPr>
        <p:txBody>
          <a:bodyPr wrap="square" rtlCol="0">
            <a:spAutoFit/>
          </a:bodyPr>
          <a:lstStyle/>
          <a:p>
            <a:r>
              <a:rPr lang="en-GB" sz="1600" b="1" i="1" dirty="0">
                <a:solidFill>
                  <a:schemeClr val="bg1"/>
                </a:solidFill>
              </a:rPr>
              <a:t>1</a:t>
            </a:r>
            <a:r>
              <a:rPr lang="en-GB" sz="1600" b="1" i="1" dirty="0" smtClean="0">
                <a:solidFill>
                  <a:schemeClr val="bg1"/>
                </a:solidFill>
              </a:rPr>
              <a:t>. On-going activities</a:t>
            </a:r>
          </a:p>
          <a:p>
            <a:pPr marL="171450" lvl="0" indent="-171450">
              <a:buFont typeface="Wingdings" panose="05000000000000000000" pitchFamily="2" charset="2"/>
              <a:buChar char="ü"/>
            </a:pPr>
            <a:r>
              <a:rPr lang="en-GB" sz="1200" dirty="0">
                <a:solidFill>
                  <a:schemeClr val="bg1"/>
                </a:solidFill>
              </a:rPr>
              <a:t>The ISS </a:t>
            </a:r>
            <a:r>
              <a:rPr lang="en-GB" sz="1200" dirty="0" smtClean="0">
                <a:solidFill>
                  <a:schemeClr val="bg1"/>
                </a:solidFill>
              </a:rPr>
              <a:t>Programme and its evolution  </a:t>
            </a:r>
            <a:r>
              <a:rPr lang="en-GB" sz="1200" dirty="0">
                <a:solidFill>
                  <a:schemeClr val="bg1"/>
                </a:solidFill>
              </a:rPr>
              <a:t>(MPCV-ESM, Deep Space Habitat study, Lunar activities – D/HRE).</a:t>
            </a:r>
          </a:p>
          <a:p>
            <a:pPr marL="171450" lvl="0" indent="-171450">
              <a:buFont typeface="Wingdings" panose="05000000000000000000" pitchFamily="2" charset="2"/>
              <a:buChar char="ü"/>
            </a:pPr>
            <a:r>
              <a:rPr lang="en-GB" sz="1200" dirty="0">
                <a:solidFill>
                  <a:schemeClr val="bg1"/>
                </a:solidFill>
              </a:rPr>
              <a:t>The European Astronaut centre in Cologne (EAC – funded through the ISS Programme – with its Spaceship EAC initiative and work on ISRU and analogues – D/HRE</a:t>
            </a:r>
            <a:r>
              <a:rPr lang="en-GB" sz="1200" dirty="0" smtClean="0">
                <a:solidFill>
                  <a:schemeClr val="bg1"/>
                </a:solidFill>
              </a:rPr>
              <a:t>)</a:t>
            </a:r>
          </a:p>
          <a:p>
            <a:pPr marL="171450" indent="-171450">
              <a:buFont typeface="Wingdings" panose="05000000000000000000" pitchFamily="2" charset="2"/>
              <a:buChar char="ü"/>
            </a:pPr>
            <a:r>
              <a:rPr lang="en-GB" sz="1200" dirty="0">
                <a:solidFill>
                  <a:schemeClr val="bg1"/>
                </a:solidFill>
              </a:rPr>
              <a:t>The Aurora Exploration Programme </a:t>
            </a:r>
            <a:r>
              <a:rPr lang="en-GB" sz="1200" dirty="0" smtClean="0">
                <a:solidFill>
                  <a:schemeClr val="bg1"/>
                </a:solidFill>
              </a:rPr>
              <a:t>(M2REP that </a:t>
            </a:r>
            <a:r>
              <a:rPr lang="en-GB" sz="1200" dirty="0">
                <a:solidFill>
                  <a:schemeClr val="bg1"/>
                </a:solidFill>
              </a:rPr>
              <a:t>could accommodate lunar activities – D/HRE);</a:t>
            </a:r>
          </a:p>
          <a:p>
            <a:pPr marL="171450" lvl="0" indent="-171450">
              <a:buFont typeface="Wingdings" panose="05000000000000000000" pitchFamily="2" charset="2"/>
              <a:buChar char="ü"/>
            </a:pPr>
            <a:r>
              <a:rPr lang="en-GB" sz="1200" dirty="0" smtClean="0">
                <a:solidFill>
                  <a:schemeClr val="bg1"/>
                </a:solidFill>
              </a:rPr>
              <a:t>The </a:t>
            </a:r>
            <a:r>
              <a:rPr lang="en-GB" sz="1200" dirty="0">
                <a:solidFill>
                  <a:schemeClr val="bg1"/>
                </a:solidFill>
              </a:rPr>
              <a:t>ESA mandatory scientific programme (relation with scientific community and call for new ideas – D/SCI);</a:t>
            </a:r>
          </a:p>
          <a:p>
            <a:pPr marL="171450" lvl="0" indent="-171450">
              <a:buFont typeface="Wingdings" panose="05000000000000000000" pitchFamily="2" charset="2"/>
              <a:buChar char="ü"/>
            </a:pPr>
            <a:r>
              <a:rPr lang="en-GB" sz="1200" dirty="0" smtClean="0">
                <a:solidFill>
                  <a:schemeClr val="bg1"/>
                </a:solidFill>
              </a:rPr>
              <a:t>Enabling </a:t>
            </a:r>
            <a:r>
              <a:rPr lang="en-GB" sz="1200" dirty="0">
                <a:solidFill>
                  <a:schemeClr val="bg1"/>
                </a:solidFill>
              </a:rPr>
              <a:t>technology activities carried out in D/TEC (e.g. Melissa, CDF, GSP</a:t>
            </a:r>
            <a:r>
              <a:rPr lang="en-GB" sz="1200" dirty="0" smtClean="0">
                <a:solidFill>
                  <a:schemeClr val="bg1"/>
                </a:solidFill>
              </a:rPr>
              <a:t>).</a:t>
            </a:r>
            <a:endParaRPr lang="en-GB" dirty="0">
              <a:solidFill>
                <a:schemeClr val="bg1"/>
              </a:solidFill>
            </a:endParaRPr>
          </a:p>
        </p:txBody>
      </p:sp>
      <p:sp>
        <p:nvSpPr>
          <p:cNvPr id="4" name="TextBox 3"/>
          <p:cNvSpPr txBox="1"/>
          <p:nvPr/>
        </p:nvSpPr>
        <p:spPr>
          <a:xfrm>
            <a:off x="261256" y="4725649"/>
            <a:ext cx="8643260" cy="1908215"/>
          </a:xfrm>
          <a:prstGeom prst="rect">
            <a:avLst/>
          </a:prstGeom>
          <a:noFill/>
        </p:spPr>
        <p:txBody>
          <a:bodyPr wrap="square" rtlCol="0">
            <a:spAutoFit/>
          </a:bodyPr>
          <a:lstStyle/>
          <a:p>
            <a:r>
              <a:rPr lang="en-GB" sz="1600" b="1" i="1" dirty="0">
                <a:solidFill>
                  <a:schemeClr val="bg1"/>
                </a:solidFill>
              </a:rPr>
              <a:t>3</a:t>
            </a:r>
            <a:r>
              <a:rPr lang="en-GB" sz="1600" b="1" i="1" dirty="0" smtClean="0">
                <a:solidFill>
                  <a:schemeClr val="bg1"/>
                </a:solidFill>
              </a:rPr>
              <a:t>. An exploration envelope programme</a:t>
            </a:r>
          </a:p>
          <a:p>
            <a:r>
              <a:rPr lang="en-GB" sz="1200" dirty="0" smtClean="0">
                <a:solidFill>
                  <a:schemeClr val="bg1"/>
                </a:solidFill>
              </a:rPr>
              <a:t>Such a programme, of  which the Moon Village would be the core element, may </a:t>
            </a:r>
            <a:r>
              <a:rPr lang="en-GB" sz="1200" dirty="0">
                <a:solidFill>
                  <a:schemeClr val="bg1"/>
                </a:solidFill>
              </a:rPr>
              <a:t>include:</a:t>
            </a:r>
          </a:p>
          <a:p>
            <a:pPr marL="171450" lvl="0" indent="-171450">
              <a:buFont typeface="Wingdings" panose="05000000000000000000" pitchFamily="2" charset="2"/>
              <a:buChar char="ü"/>
            </a:pPr>
            <a:r>
              <a:rPr lang="en-GB" sz="1200" dirty="0">
                <a:solidFill>
                  <a:schemeClr val="bg1"/>
                </a:solidFill>
              </a:rPr>
              <a:t>Studies on architectures, elements and operational concepts (incl. staging points in LEO)</a:t>
            </a:r>
          </a:p>
          <a:p>
            <a:pPr marL="171450" lvl="0" indent="-171450">
              <a:buFont typeface="Wingdings" panose="05000000000000000000" pitchFamily="2" charset="2"/>
              <a:buChar char="ü"/>
            </a:pPr>
            <a:r>
              <a:rPr lang="en-GB" sz="1200" dirty="0">
                <a:solidFill>
                  <a:schemeClr val="bg1"/>
                </a:solidFill>
              </a:rPr>
              <a:t>Enabling technologies development and TRL enhancement.</a:t>
            </a:r>
          </a:p>
          <a:p>
            <a:pPr marL="171450" lvl="0" indent="-171450">
              <a:buFont typeface="Wingdings" panose="05000000000000000000" pitchFamily="2" charset="2"/>
              <a:buChar char="ü"/>
            </a:pPr>
            <a:r>
              <a:rPr lang="en-GB" sz="1200" dirty="0" smtClean="0">
                <a:solidFill>
                  <a:schemeClr val="bg1"/>
                </a:solidFill>
              </a:rPr>
              <a:t>Test bed </a:t>
            </a:r>
            <a:r>
              <a:rPr lang="en-GB" sz="1200" dirty="0">
                <a:solidFill>
                  <a:schemeClr val="bg1"/>
                </a:solidFill>
              </a:rPr>
              <a:t>activities and analogues.</a:t>
            </a:r>
          </a:p>
          <a:p>
            <a:pPr marL="171450" lvl="0" indent="-171450">
              <a:buFont typeface="Wingdings" panose="05000000000000000000" pitchFamily="2" charset="2"/>
              <a:buChar char="ü"/>
            </a:pPr>
            <a:r>
              <a:rPr lang="en-GB" sz="1200" dirty="0">
                <a:solidFill>
                  <a:schemeClr val="bg1"/>
                </a:solidFill>
              </a:rPr>
              <a:t>Preparatory missions (automatic) and a Phase A studies for human missions</a:t>
            </a:r>
            <a:r>
              <a:rPr lang="en-GB" sz="1200" dirty="0" smtClean="0">
                <a:solidFill>
                  <a:schemeClr val="bg1"/>
                </a:solidFill>
              </a:rPr>
              <a:t>.</a:t>
            </a:r>
          </a:p>
          <a:p>
            <a:pPr marL="171450" lvl="0" indent="-171450">
              <a:buFont typeface="Wingdings" panose="05000000000000000000" pitchFamily="2" charset="2"/>
              <a:buChar char="ü"/>
            </a:pPr>
            <a:r>
              <a:rPr lang="en-GB" sz="1200" dirty="0">
                <a:solidFill>
                  <a:schemeClr val="bg1"/>
                </a:solidFill>
              </a:rPr>
              <a:t>Synergy or convergence with national initiatives (e.g. LUX on space mining) should be considered for inclusion.</a:t>
            </a:r>
          </a:p>
          <a:p>
            <a:endParaRPr lang="en-GB" dirty="0">
              <a:solidFill>
                <a:schemeClr val="bg1"/>
              </a:solidFill>
            </a:endParaRPr>
          </a:p>
        </p:txBody>
      </p:sp>
    </p:spTree>
    <p:extLst>
      <p:ext uri="{BB962C8B-B14F-4D97-AF65-F5344CB8AC3E}">
        <p14:creationId xmlns:p14="http://schemas.microsoft.com/office/powerpoint/2010/main" val="3896770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0773" y="1043708"/>
            <a:ext cx="10507756" cy="5814292"/>
          </a:xfrm>
          <a:prstGeom prst="rect">
            <a:avLst/>
          </a:prstGeom>
        </p:spPr>
      </p:pic>
    </p:spTree>
    <p:extLst>
      <p:ext uri="{BB962C8B-B14F-4D97-AF65-F5344CB8AC3E}">
        <p14:creationId xmlns:p14="http://schemas.microsoft.com/office/powerpoint/2010/main" val="11899529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p:cNvSpPr/>
          <p:nvPr/>
        </p:nvSpPr>
        <p:spPr>
          <a:xfrm>
            <a:off x="261257" y="3505200"/>
            <a:ext cx="8501743" cy="1915886"/>
          </a:xfrm>
          <a:prstGeom prst="roundRect">
            <a:avLst/>
          </a:prstGeom>
          <a:solidFill>
            <a:srgbClr val="00854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ounded Rectangle 5"/>
          <p:cNvSpPr/>
          <p:nvPr/>
        </p:nvSpPr>
        <p:spPr>
          <a:xfrm>
            <a:off x="261257" y="1463503"/>
            <a:ext cx="8479972" cy="1632857"/>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381001" y="1556657"/>
            <a:ext cx="8218714" cy="1446550"/>
          </a:xfrm>
          <a:prstGeom prst="rect">
            <a:avLst/>
          </a:prstGeom>
          <a:noFill/>
        </p:spPr>
        <p:txBody>
          <a:bodyPr wrap="square" rtlCol="0">
            <a:spAutoFit/>
          </a:bodyPr>
          <a:lstStyle/>
          <a:p>
            <a:r>
              <a:rPr lang="en-GB" sz="1600" b="1" i="1" dirty="0">
                <a:solidFill>
                  <a:schemeClr val="bg1"/>
                </a:solidFill>
              </a:rPr>
              <a:t>4</a:t>
            </a:r>
            <a:r>
              <a:rPr lang="en-GB" sz="1600" b="1" i="1" dirty="0" smtClean="0">
                <a:solidFill>
                  <a:schemeClr val="bg1"/>
                </a:solidFill>
              </a:rPr>
              <a:t>. A new paradigm embedded in the envelope programme</a:t>
            </a:r>
          </a:p>
          <a:p>
            <a:r>
              <a:rPr lang="en-GB" sz="1200" dirty="0">
                <a:solidFill>
                  <a:schemeClr val="bg1"/>
                </a:solidFill>
              </a:rPr>
              <a:t>In view of the novelty in the approach that is sought, such </a:t>
            </a:r>
            <a:r>
              <a:rPr lang="en-GB" sz="1200" dirty="0" smtClean="0">
                <a:solidFill>
                  <a:schemeClr val="bg1"/>
                </a:solidFill>
              </a:rPr>
              <a:t>envelope programme </a:t>
            </a:r>
            <a:r>
              <a:rPr lang="en-GB" sz="1200" dirty="0">
                <a:solidFill>
                  <a:schemeClr val="bg1"/>
                </a:solidFill>
              </a:rPr>
              <a:t>would also encompass activities aimed at facilitating: </a:t>
            </a:r>
          </a:p>
          <a:p>
            <a:pPr marL="171450" lvl="0" indent="-171450">
              <a:buFont typeface="Wingdings" panose="05000000000000000000" pitchFamily="2" charset="2"/>
              <a:buChar char="Ø"/>
            </a:pPr>
            <a:r>
              <a:rPr lang="en-GB" sz="1200" dirty="0">
                <a:solidFill>
                  <a:schemeClr val="bg1"/>
                </a:solidFill>
              </a:rPr>
              <a:t>A closer and structured cooperation with European technical and research Universities.</a:t>
            </a:r>
          </a:p>
          <a:p>
            <a:pPr marL="171450" lvl="0" indent="-171450">
              <a:buFont typeface="Wingdings" panose="05000000000000000000" pitchFamily="2" charset="2"/>
              <a:buChar char="Ø"/>
            </a:pPr>
            <a:r>
              <a:rPr lang="en-GB" sz="1200" dirty="0">
                <a:solidFill>
                  <a:schemeClr val="bg1"/>
                </a:solidFill>
              </a:rPr>
              <a:t>The involvement of non-space industry.</a:t>
            </a:r>
          </a:p>
          <a:p>
            <a:pPr marL="171450" lvl="0" indent="-171450">
              <a:buFont typeface="Wingdings" panose="05000000000000000000" pitchFamily="2" charset="2"/>
              <a:buChar char="Ø"/>
            </a:pPr>
            <a:r>
              <a:rPr lang="en-GB" sz="1200" dirty="0">
                <a:solidFill>
                  <a:schemeClr val="bg1"/>
                </a:solidFill>
              </a:rPr>
              <a:t>Innovative partnership opportunities for commercial endeavours. </a:t>
            </a:r>
          </a:p>
          <a:p>
            <a:pPr marL="171450" lvl="0" indent="-171450">
              <a:buFont typeface="Wingdings" panose="05000000000000000000" pitchFamily="2" charset="2"/>
              <a:buChar char="Ø"/>
            </a:pPr>
            <a:r>
              <a:rPr lang="en-GB" sz="1200" dirty="0">
                <a:solidFill>
                  <a:schemeClr val="bg1"/>
                </a:solidFill>
              </a:rPr>
              <a:t>The definition of new governance principles, standards as well as of a suitable legal framework</a:t>
            </a:r>
            <a:r>
              <a:rPr lang="en-GB" sz="1200" dirty="0" smtClean="0">
                <a:solidFill>
                  <a:schemeClr val="bg1"/>
                </a:solidFill>
              </a:rPr>
              <a:t>.</a:t>
            </a:r>
            <a:endParaRPr lang="en-GB" dirty="0">
              <a:solidFill>
                <a:schemeClr val="bg1"/>
              </a:solidFill>
            </a:endParaRPr>
          </a:p>
        </p:txBody>
      </p:sp>
      <p:sp>
        <p:nvSpPr>
          <p:cNvPr id="7" name="Rectangle 2"/>
          <p:cNvSpPr txBox="1">
            <a:spLocks noChangeArrowheads="1"/>
          </p:cNvSpPr>
          <p:nvPr/>
        </p:nvSpPr>
        <p:spPr bwMode="auto">
          <a:xfrm>
            <a:off x="551089" y="198913"/>
            <a:ext cx="610552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lgn="l" rtl="0" eaLnBrk="1" fontAlgn="base" hangingPunct="1">
              <a:spcBef>
                <a:spcPct val="0"/>
              </a:spcBef>
              <a:spcAft>
                <a:spcPct val="0"/>
              </a:spcAft>
              <a:defRPr sz="2200" b="1">
                <a:solidFill>
                  <a:schemeClr val="bg1"/>
                </a:solidFill>
                <a:latin typeface="+mj-lt"/>
                <a:ea typeface="+mj-ea"/>
                <a:cs typeface="+mj-cs"/>
              </a:defRPr>
            </a:lvl1pPr>
            <a:lvl2pPr algn="l" rtl="0" eaLnBrk="1" fontAlgn="base" hangingPunct="1">
              <a:spcBef>
                <a:spcPct val="0"/>
              </a:spcBef>
              <a:spcAft>
                <a:spcPct val="0"/>
              </a:spcAft>
              <a:defRPr sz="2200" b="1">
                <a:solidFill>
                  <a:schemeClr val="bg1"/>
                </a:solidFill>
                <a:latin typeface="Verdana" pitchFamily="34" charset="0"/>
              </a:defRPr>
            </a:lvl2pPr>
            <a:lvl3pPr algn="l" rtl="0" eaLnBrk="1" fontAlgn="base" hangingPunct="1">
              <a:spcBef>
                <a:spcPct val="0"/>
              </a:spcBef>
              <a:spcAft>
                <a:spcPct val="0"/>
              </a:spcAft>
              <a:defRPr sz="2200" b="1">
                <a:solidFill>
                  <a:schemeClr val="bg1"/>
                </a:solidFill>
                <a:latin typeface="Verdana" pitchFamily="34" charset="0"/>
              </a:defRPr>
            </a:lvl3pPr>
            <a:lvl4pPr algn="l" rtl="0" eaLnBrk="1" fontAlgn="base" hangingPunct="1">
              <a:spcBef>
                <a:spcPct val="0"/>
              </a:spcBef>
              <a:spcAft>
                <a:spcPct val="0"/>
              </a:spcAft>
              <a:defRPr sz="2200" b="1">
                <a:solidFill>
                  <a:schemeClr val="bg1"/>
                </a:solidFill>
                <a:latin typeface="Verdana" pitchFamily="34" charset="0"/>
              </a:defRPr>
            </a:lvl4pPr>
            <a:lvl5pPr algn="l" rtl="0" eaLnBrk="1" fontAlgn="base" hangingPunct="1">
              <a:spcBef>
                <a:spcPct val="0"/>
              </a:spcBef>
              <a:spcAft>
                <a:spcPct val="0"/>
              </a:spcAft>
              <a:defRPr sz="2200" b="1">
                <a:solidFill>
                  <a:schemeClr val="bg1"/>
                </a:solidFill>
                <a:latin typeface="Verdana" pitchFamily="34" charset="0"/>
              </a:defRPr>
            </a:lvl5pPr>
            <a:lvl6pPr marL="457200" algn="l" rtl="0" eaLnBrk="1" fontAlgn="base" hangingPunct="1">
              <a:spcBef>
                <a:spcPct val="0"/>
              </a:spcBef>
              <a:spcAft>
                <a:spcPct val="0"/>
              </a:spcAft>
              <a:defRPr sz="2200" b="1">
                <a:solidFill>
                  <a:schemeClr val="bg1"/>
                </a:solidFill>
                <a:latin typeface="Verdana" pitchFamily="34" charset="0"/>
              </a:defRPr>
            </a:lvl6pPr>
            <a:lvl7pPr marL="914400" algn="l" rtl="0" eaLnBrk="1" fontAlgn="base" hangingPunct="1">
              <a:spcBef>
                <a:spcPct val="0"/>
              </a:spcBef>
              <a:spcAft>
                <a:spcPct val="0"/>
              </a:spcAft>
              <a:defRPr sz="2200" b="1">
                <a:solidFill>
                  <a:schemeClr val="bg1"/>
                </a:solidFill>
                <a:latin typeface="Verdana" pitchFamily="34" charset="0"/>
              </a:defRPr>
            </a:lvl7pPr>
            <a:lvl8pPr marL="1371600" algn="l" rtl="0" eaLnBrk="1" fontAlgn="base" hangingPunct="1">
              <a:spcBef>
                <a:spcPct val="0"/>
              </a:spcBef>
              <a:spcAft>
                <a:spcPct val="0"/>
              </a:spcAft>
              <a:defRPr sz="2200" b="1">
                <a:solidFill>
                  <a:schemeClr val="bg1"/>
                </a:solidFill>
                <a:latin typeface="Verdana" pitchFamily="34" charset="0"/>
              </a:defRPr>
            </a:lvl8pPr>
            <a:lvl9pPr marL="1828800" algn="l" rtl="0" eaLnBrk="1" fontAlgn="base" hangingPunct="1">
              <a:spcBef>
                <a:spcPct val="0"/>
              </a:spcBef>
              <a:spcAft>
                <a:spcPct val="0"/>
              </a:spcAft>
              <a:defRPr sz="2200" b="1">
                <a:solidFill>
                  <a:schemeClr val="bg1"/>
                </a:solidFill>
                <a:latin typeface="Verdana" pitchFamily="34" charset="0"/>
              </a:defRPr>
            </a:lvl9pPr>
          </a:lstStyle>
          <a:p>
            <a:pPr algn="ctr"/>
            <a:r>
              <a:rPr lang="en-GB" kern="0" dirty="0" smtClean="0"/>
              <a:t>Moon Village </a:t>
            </a:r>
            <a:br>
              <a:rPr lang="en-GB" kern="0" dirty="0" smtClean="0"/>
            </a:br>
            <a:r>
              <a:rPr lang="en-GB" kern="0" dirty="0" smtClean="0"/>
              <a:t>Programmatic elements</a:t>
            </a:r>
            <a:endParaRPr lang="en-GB" kern="0" dirty="0"/>
          </a:p>
        </p:txBody>
      </p:sp>
      <p:sp>
        <p:nvSpPr>
          <p:cNvPr id="10" name="TextBox 9"/>
          <p:cNvSpPr txBox="1"/>
          <p:nvPr/>
        </p:nvSpPr>
        <p:spPr>
          <a:xfrm>
            <a:off x="381001" y="3635829"/>
            <a:ext cx="8240486" cy="1692771"/>
          </a:xfrm>
          <a:prstGeom prst="rect">
            <a:avLst/>
          </a:prstGeom>
          <a:noFill/>
        </p:spPr>
        <p:txBody>
          <a:bodyPr wrap="square" rtlCol="0">
            <a:spAutoFit/>
          </a:bodyPr>
          <a:lstStyle/>
          <a:p>
            <a:pPr algn="r"/>
            <a:r>
              <a:rPr lang="en-GB" sz="1600" b="1" i="1" dirty="0" smtClean="0">
                <a:solidFill>
                  <a:schemeClr val="bg1"/>
                </a:solidFill>
              </a:rPr>
              <a:t>5. Rallying the international community and stakeholder</a:t>
            </a:r>
          </a:p>
          <a:p>
            <a:pPr algn="r"/>
            <a:r>
              <a:rPr lang="en-GB" sz="1200" dirty="0" smtClean="0">
                <a:solidFill>
                  <a:schemeClr val="bg1"/>
                </a:solidFill>
              </a:rPr>
              <a:t>Member States are for ESA its natural constituency and a close interaction with them is therefore a pre-requisite. Additionally, buy-in </a:t>
            </a:r>
            <a:r>
              <a:rPr lang="en-GB" sz="1200" dirty="0">
                <a:solidFill>
                  <a:schemeClr val="bg1"/>
                </a:solidFill>
              </a:rPr>
              <a:t>by the broadest possible international community and stakeholders is a key feature in this endeavour. As an Europe-inspired initiative and in order to reap the benefit of Europe’s </a:t>
            </a:r>
            <a:r>
              <a:rPr lang="en-GB" sz="1200" dirty="0" err="1">
                <a:solidFill>
                  <a:schemeClr val="bg1"/>
                </a:solidFill>
              </a:rPr>
              <a:t>initiatorship</a:t>
            </a:r>
            <a:r>
              <a:rPr lang="en-GB" sz="1200" dirty="0">
                <a:solidFill>
                  <a:schemeClr val="bg1"/>
                </a:solidFill>
              </a:rPr>
              <a:t> it is important that ESA, as Europe’s voice, initiate and maintain initiative in international </a:t>
            </a:r>
            <a:r>
              <a:rPr lang="en-GB" sz="1200" i="1" dirty="0" err="1">
                <a:solidFill>
                  <a:schemeClr val="bg1"/>
                </a:solidFill>
              </a:rPr>
              <a:t>fora</a:t>
            </a:r>
            <a:r>
              <a:rPr lang="en-GB" sz="1200" dirty="0">
                <a:solidFill>
                  <a:schemeClr val="bg1"/>
                </a:solidFill>
              </a:rPr>
              <a:t> (such as ISECG for ISEF2017, UNCOPUOS for UNISPACE+50) and seize global opportunities to advance the vision rallying the support of different stakeholder groups. </a:t>
            </a:r>
          </a:p>
          <a:p>
            <a:pPr algn="r"/>
            <a:endParaRPr lang="en-GB" sz="1600" dirty="0"/>
          </a:p>
        </p:txBody>
      </p:sp>
    </p:spTree>
    <p:extLst>
      <p:ext uri="{BB962C8B-B14F-4D97-AF65-F5344CB8AC3E}">
        <p14:creationId xmlns:p14="http://schemas.microsoft.com/office/powerpoint/2010/main" val="3539547883"/>
      </p:ext>
    </p:extLst>
  </p:cSld>
  <p:clrMapOvr>
    <a:masterClrMapping/>
  </p:clrMapOvr>
  <p:timing>
    <p:tnLst>
      <p:par>
        <p:cTn id="1" dur="indefinite" restart="never" nodeType="tmRoot"/>
      </p:par>
    </p:tnLst>
  </p:timing>
</p:sld>
</file>

<file path=ppt/theme/theme1.xml><?xml version="1.0" encoding="utf-8"?>
<a:theme xmlns:a="http://schemas.openxmlformats.org/drawingml/2006/main" name="ESA Presentation">
  <a:themeElements>
    <a:clrScheme name="Esa presentation 7">
      <a:dk1>
        <a:srgbClr val="000000"/>
      </a:dk1>
      <a:lt1>
        <a:srgbClr val="FFFFFF"/>
      </a:lt1>
      <a:dk2>
        <a:srgbClr val="747678"/>
      </a:dk2>
      <a:lt2>
        <a:srgbClr val="4D4F53"/>
      </a:lt2>
      <a:accent1>
        <a:srgbClr val="0098DB"/>
      </a:accent1>
      <a:accent2>
        <a:srgbClr val="D5D6D2"/>
      </a:accent2>
      <a:accent3>
        <a:srgbClr val="FFFFFF"/>
      </a:accent3>
      <a:accent4>
        <a:srgbClr val="000000"/>
      </a:accent4>
      <a:accent5>
        <a:srgbClr val="AACAEA"/>
      </a:accent5>
      <a:accent6>
        <a:srgbClr val="C1C2BE"/>
      </a:accent6>
      <a:hlink>
        <a:srgbClr val="8B8D8E"/>
      </a:hlink>
      <a:folHlink>
        <a:srgbClr val="9A9B9C"/>
      </a:folHlink>
    </a:clrScheme>
    <a:fontScheme name="Esa presentatio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sa presentation 1">
        <a:dk1>
          <a:srgbClr val="4D4F53"/>
        </a:dk1>
        <a:lt1>
          <a:srgbClr val="FFFFFF"/>
        </a:lt1>
        <a:dk2>
          <a:srgbClr val="D0103A"/>
        </a:dk2>
        <a:lt2>
          <a:srgbClr val="000000"/>
        </a:lt2>
        <a:accent1>
          <a:srgbClr val="00338D"/>
        </a:accent1>
        <a:accent2>
          <a:srgbClr val="008542"/>
        </a:accent2>
        <a:accent3>
          <a:srgbClr val="FFFFFF"/>
        </a:accent3>
        <a:accent4>
          <a:srgbClr val="404246"/>
        </a:accent4>
        <a:accent5>
          <a:srgbClr val="AAADC5"/>
        </a:accent5>
        <a:accent6>
          <a:srgbClr val="00783B"/>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Esa presentation 2">
        <a:dk1>
          <a:srgbClr val="4D4F53"/>
        </a:dk1>
        <a:lt1>
          <a:srgbClr val="FFFFFF"/>
        </a:lt1>
        <a:dk2>
          <a:srgbClr val="D0103A"/>
        </a:dk2>
        <a:lt2>
          <a:srgbClr val="000000"/>
        </a:lt2>
        <a:accent1>
          <a:srgbClr val="0098DB"/>
        </a:accent1>
        <a:accent2>
          <a:srgbClr val="008542"/>
        </a:accent2>
        <a:accent3>
          <a:srgbClr val="FFFFFF"/>
        </a:accent3>
        <a:accent4>
          <a:srgbClr val="404246"/>
        </a:accent4>
        <a:accent5>
          <a:srgbClr val="AACAEA"/>
        </a:accent5>
        <a:accent6>
          <a:srgbClr val="00783B"/>
        </a:accent6>
        <a:hlink>
          <a:srgbClr val="E37222"/>
        </a:hlink>
        <a:folHlink>
          <a:srgbClr val="00338D"/>
        </a:folHlink>
      </a:clrScheme>
      <a:clrMap bg1="lt1" tx1="dk1" bg2="lt2" tx2="dk2" accent1="accent1" accent2="accent2" accent3="accent3" accent4="accent4" accent5="accent5" accent6="accent6" hlink="hlink" folHlink="folHlink"/>
    </a:extraClrScheme>
    <a:extraClrScheme>
      <a:clrScheme name="Esa presentation 3">
        <a:dk1>
          <a:srgbClr val="4D4F53"/>
        </a:dk1>
        <a:lt1>
          <a:srgbClr val="FFFFFF"/>
        </a:lt1>
        <a:dk2>
          <a:srgbClr val="D0103A"/>
        </a:dk2>
        <a:lt2>
          <a:srgbClr val="000000"/>
        </a:lt2>
        <a:accent1>
          <a:srgbClr val="008542"/>
        </a:accent1>
        <a:accent2>
          <a:srgbClr val="003397"/>
        </a:accent2>
        <a:accent3>
          <a:srgbClr val="FFFFFF"/>
        </a:accent3>
        <a:accent4>
          <a:srgbClr val="404246"/>
        </a:accent4>
        <a:accent5>
          <a:srgbClr val="AAC2B0"/>
        </a:accent5>
        <a:accent6>
          <a:srgbClr val="002D88"/>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Esa presentation 4">
        <a:dk1>
          <a:srgbClr val="4D4F53"/>
        </a:dk1>
        <a:lt1>
          <a:srgbClr val="FFFFFF"/>
        </a:lt1>
        <a:dk2>
          <a:srgbClr val="D0103A"/>
        </a:dk2>
        <a:lt2>
          <a:srgbClr val="000000"/>
        </a:lt2>
        <a:accent1>
          <a:srgbClr val="E37222"/>
        </a:accent1>
        <a:accent2>
          <a:srgbClr val="008542"/>
        </a:accent2>
        <a:accent3>
          <a:srgbClr val="FFFFFF"/>
        </a:accent3>
        <a:accent4>
          <a:srgbClr val="404246"/>
        </a:accent4>
        <a:accent5>
          <a:srgbClr val="EFBCAB"/>
        </a:accent5>
        <a:accent6>
          <a:srgbClr val="00783B"/>
        </a:accent6>
        <a:hlink>
          <a:srgbClr val="00338D"/>
        </a:hlink>
        <a:folHlink>
          <a:srgbClr val="0098DB"/>
        </a:folHlink>
      </a:clrScheme>
      <a:clrMap bg1="lt1" tx1="dk1" bg2="lt2" tx2="dk2" accent1="accent1" accent2="accent2" accent3="accent3" accent4="accent4" accent5="accent5" accent6="accent6" hlink="hlink" folHlink="folHlink"/>
    </a:extraClrScheme>
    <a:extraClrScheme>
      <a:clrScheme name="Esa presentation 5">
        <a:dk1>
          <a:srgbClr val="4D4F53"/>
        </a:dk1>
        <a:lt1>
          <a:srgbClr val="FFFFFF"/>
        </a:lt1>
        <a:dk2>
          <a:srgbClr val="00338D"/>
        </a:dk2>
        <a:lt2>
          <a:srgbClr val="000000"/>
        </a:lt2>
        <a:accent1>
          <a:srgbClr val="D0103A"/>
        </a:accent1>
        <a:accent2>
          <a:srgbClr val="008542"/>
        </a:accent2>
        <a:accent3>
          <a:srgbClr val="FFFFFF"/>
        </a:accent3>
        <a:accent4>
          <a:srgbClr val="404246"/>
        </a:accent4>
        <a:accent5>
          <a:srgbClr val="E4AAAE"/>
        </a:accent5>
        <a:accent6>
          <a:srgbClr val="00783B"/>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Esa presentation 6">
        <a:dk1>
          <a:srgbClr val="000000"/>
        </a:dk1>
        <a:lt1>
          <a:srgbClr val="FFFFFF"/>
        </a:lt1>
        <a:dk2>
          <a:srgbClr val="747678"/>
        </a:dk2>
        <a:lt2>
          <a:srgbClr val="4D4F53"/>
        </a:lt2>
        <a:accent1>
          <a:srgbClr val="00338D"/>
        </a:accent1>
        <a:accent2>
          <a:srgbClr val="D5D6D2"/>
        </a:accent2>
        <a:accent3>
          <a:srgbClr val="FFFFFF"/>
        </a:accent3>
        <a:accent4>
          <a:srgbClr val="000000"/>
        </a:accent4>
        <a:accent5>
          <a:srgbClr val="AAADC5"/>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7">
        <a:dk1>
          <a:srgbClr val="000000"/>
        </a:dk1>
        <a:lt1>
          <a:srgbClr val="FFFFFF"/>
        </a:lt1>
        <a:dk2>
          <a:srgbClr val="747678"/>
        </a:dk2>
        <a:lt2>
          <a:srgbClr val="4D4F53"/>
        </a:lt2>
        <a:accent1>
          <a:srgbClr val="0098DB"/>
        </a:accent1>
        <a:accent2>
          <a:srgbClr val="D5D6D2"/>
        </a:accent2>
        <a:accent3>
          <a:srgbClr val="FFFFFF"/>
        </a:accent3>
        <a:accent4>
          <a:srgbClr val="000000"/>
        </a:accent4>
        <a:accent5>
          <a:srgbClr val="AACAEA"/>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8">
        <a:dk1>
          <a:srgbClr val="000000"/>
        </a:dk1>
        <a:lt1>
          <a:srgbClr val="FFFFFF"/>
        </a:lt1>
        <a:dk2>
          <a:srgbClr val="747678"/>
        </a:dk2>
        <a:lt2>
          <a:srgbClr val="4D4F53"/>
        </a:lt2>
        <a:accent1>
          <a:srgbClr val="008542"/>
        </a:accent1>
        <a:accent2>
          <a:srgbClr val="D5D6D2"/>
        </a:accent2>
        <a:accent3>
          <a:srgbClr val="FFFFFF"/>
        </a:accent3>
        <a:accent4>
          <a:srgbClr val="000000"/>
        </a:accent4>
        <a:accent5>
          <a:srgbClr val="AAC2B0"/>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9">
        <a:dk1>
          <a:srgbClr val="000000"/>
        </a:dk1>
        <a:lt1>
          <a:srgbClr val="FFFFFF"/>
        </a:lt1>
        <a:dk2>
          <a:srgbClr val="747678"/>
        </a:dk2>
        <a:lt2>
          <a:srgbClr val="4D4F53"/>
        </a:lt2>
        <a:accent1>
          <a:srgbClr val="E37222"/>
        </a:accent1>
        <a:accent2>
          <a:srgbClr val="D5D6D2"/>
        </a:accent2>
        <a:accent3>
          <a:srgbClr val="FFFFFF"/>
        </a:accent3>
        <a:accent4>
          <a:srgbClr val="000000"/>
        </a:accent4>
        <a:accent5>
          <a:srgbClr val="EFBCAB"/>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10">
        <a:dk1>
          <a:srgbClr val="000000"/>
        </a:dk1>
        <a:lt1>
          <a:srgbClr val="FFFFFF"/>
        </a:lt1>
        <a:dk2>
          <a:srgbClr val="747678"/>
        </a:dk2>
        <a:lt2>
          <a:srgbClr val="4D4F53"/>
        </a:lt2>
        <a:accent1>
          <a:srgbClr val="D0103A"/>
        </a:accent1>
        <a:accent2>
          <a:srgbClr val="D5D6D2"/>
        </a:accent2>
        <a:accent3>
          <a:srgbClr val="FFFFFF"/>
        </a:accent3>
        <a:accent4>
          <a:srgbClr val="000000"/>
        </a:accent4>
        <a:accent5>
          <a:srgbClr val="E4AAAE"/>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11">
        <a:dk1>
          <a:srgbClr val="000000"/>
        </a:dk1>
        <a:lt1>
          <a:srgbClr val="FFFFFF"/>
        </a:lt1>
        <a:dk2>
          <a:srgbClr val="747678"/>
        </a:dk2>
        <a:lt2>
          <a:srgbClr val="4D4F53"/>
        </a:lt2>
        <a:accent1>
          <a:srgbClr val="8B8D8E"/>
        </a:accent1>
        <a:accent2>
          <a:srgbClr val="D5D6D2"/>
        </a:accent2>
        <a:accent3>
          <a:srgbClr val="FFFFFF"/>
        </a:accent3>
        <a:accent4>
          <a:srgbClr val="000000"/>
        </a:accent4>
        <a:accent5>
          <a:srgbClr val="C4C5C6"/>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ESA Presentation.potx" id="{25DD4EE8-CEC2-4097-877B-2881619AB218}" vid="{3EAF496E-73B5-4530-AD30-F997BCCE29B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995F947CC68284A92DD76895F95485E" ma:contentTypeVersion="" ma:contentTypeDescription="Create a new document." ma:contentTypeScope="" ma:versionID="d2f7bac1cc6cefe942785cfbb8bae163">
  <xsd:schema xmlns:xsd="http://www.w3.org/2001/XMLSchema" xmlns:xs="http://www.w3.org/2001/XMLSchema" xmlns:p="http://schemas.microsoft.com/office/2006/metadata/properties" xmlns:ns2="f2760952-b3bb-408f-ace6-eb1e07642b86" targetNamespace="http://schemas.microsoft.com/office/2006/metadata/properties" ma:root="true" ma:fieldsID="70e6d848e258403642b2016fccd44a87" ns2:_="">
    <xsd:import namespace="f2760952-b3bb-408f-ace6-eb1e07642b86"/>
    <xsd:element name="properties">
      <xsd:complexType>
        <xsd:sequence>
          <xsd:element name="documentManagement">
            <xsd:complexType>
              <xsd:all>
                <xsd:element ref="ns2:SharedWithUsers" minOccurs="0"/>
                <xsd:element ref="ns2: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760952-b3bb-408f-ace6-eb1e07642b8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description=""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7E3F8D4-779E-482B-9027-84EA9EAEE0E0}">
  <ds:schemaRefs>
    <ds:schemaRef ds:uri="http://schemas.microsoft.com/sharepoint/v3/contenttype/forms"/>
  </ds:schemaRefs>
</ds:datastoreItem>
</file>

<file path=customXml/itemProps2.xml><?xml version="1.0" encoding="utf-8"?>
<ds:datastoreItem xmlns:ds="http://schemas.openxmlformats.org/officeDocument/2006/customXml" ds:itemID="{3B582352-888A-4727-9B6A-670345A54E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760952-b3bb-408f-ace6-eb1e07642b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DDE67DC-0345-49EC-B880-0A483B7BB2AD}">
  <ds:schemaRefs>
    <ds:schemaRef ds:uri="http://schemas.microsoft.com/office/2006/metadata/properties"/>
    <ds:schemaRef ds:uri="http://purl.org/dc/elements/1.1/"/>
    <ds:schemaRef ds:uri="http://schemas.openxmlformats.org/package/2006/metadata/core-properties"/>
    <ds:schemaRef ds:uri="http://schemas.microsoft.com/office/2006/documentManagement/types"/>
    <ds:schemaRef ds:uri="http://schemas.microsoft.com/office/infopath/2007/PartnerControls"/>
    <ds:schemaRef ds:uri="http://purl.org/dc/terms/"/>
    <ds:schemaRef ds:uri="f2760952-b3bb-408f-ace6-eb1e07642b86"/>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ESA Presentation</Template>
  <TotalTime>0</TotalTime>
  <Words>987</Words>
  <Application>Microsoft Office PowerPoint</Application>
  <PresentationFormat>On-screen Show (4:3)</PresentationFormat>
  <Paragraphs>45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ESA Presentation</vt:lpstr>
      <vt:lpstr>The Moon Village  Concept Elements</vt:lpstr>
      <vt:lpstr>Moon Village  Political and inspirational elements</vt:lpstr>
      <vt:lpstr>PowerPoint Presentation</vt:lpstr>
      <vt:lpstr>Moon Village  Political and inspirational elements</vt:lpstr>
      <vt:lpstr>PowerPoint Presentation</vt:lpstr>
      <vt:lpstr>Moon Village  Programmatic elements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Moon Village  Concept Elements</dc:title>
  <dc:subject>The Moon Village  Concept Elements</dc:subject>
  <dc:creator>Piero Messina</dc:creator>
  <cp:lastModifiedBy>Piero Messina</cp:lastModifiedBy>
  <cp:revision>21</cp:revision>
  <cp:lastPrinted>2008-08-26T16:26:23Z</cp:lastPrinted>
  <dcterms:created xsi:type="dcterms:W3CDTF">2016-02-09T10:40:43Z</dcterms:created>
  <dcterms:modified xsi:type="dcterms:W3CDTF">2016-05-25T11:17:29Z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Title">
    <vt:lpwstr>ESA Presentation</vt:lpwstr>
  </property>
  <property fmtid="{D5CDD505-2E9C-101B-9397-08002B2CF9AE}" pid="3" name="PSubtitle">
    <vt:lpwstr>ESA Presentation</vt:lpwstr>
  </property>
  <property fmtid="{D5CDD505-2E9C-101B-9397-08002B2CF9AE}" pid="4" name="PAuthor">
    <vt:lpwstr/>
  </property>
  <property fmtid="{D5CDD505-2E9C-101B-9397-08002B2CF9AE}" pid="5" name="PPlace">
    <vt:lpwstr/>
  </property>
  <property fmtid="{D5CDD505-2E9C-101B-9397-08002B2CF9AE}" pid="6" name="PDate">
    <vt:lpwstr>DD/MM/YYYY</vt:lpwstr>
  </property>
  <property fmtid="{D5CDD505-2E9C-101B-9397-08002B2CF9AE}" pid="7" name="PProgramme">
    <vt:lpwstr/>
  </property>
  <property fmtid="{D5CDD505-2E9C-101B-9397-08002B2CF9AE}" pid="8" name="PEmail">
    <vt:lpwstr/>
  </property>
  <property fmtid="{D5CDD505-2E9C-101B-9397-08002B2CF9AE}" pid="9" name="PClassification">
    <vt:lpwstr>ESA UNCLASSIFIED – For Official Use</vt:lpwstr>
  </property>
  <property fmtid="{D5CDD505-2E9C-101B-9397-08002B2CF9AE}" pid="10" name="POptionButton1">
    <vt:bool>true</vt:bool>
  </property>
  <property fmtid="{D5CDD505-2E9C-101B-9397-08002B2CF9AE}" pid="11" name="POptionButton2">
    <vt:bool>false</vt:bool>
  </property>
  <property fmtid="{D5CDD505-2E9C-101B-9397-08002B2CF9AE}" pid="12" name="ESAVersion">
    <vt:lpwstr>4GV1.0</vt:lpwstr>
  </property>
  <property fmtid="{D5CDD505-2E9C-101B-9397-08002B2CF9AE}" pid="13" name="ShowESADialog1">
    <vt:bool>true</vt:bool>
  </property>
  <property fmtid="{D5CDD505-2E9C-101B-9397-08002B2CF9AE}" pid="14" name="ContentTypeId">
    <vt:lpwstr>0x0101008995F947CC68284A92DD76895F95485E</vt:lpwstr>
  </property>
  <property fmtid="{D5CDD505-2E9C-101B-9397-08002B2CF9AE}" pid="15" name="Issue Date">
    <vt:filetime>1999-12-31T23:00:00Z</vt:filetime>
  </property>
  <property fmtid="{D5CDD505-2E9C-101B-9397-08002B2CF9AE}" pid="16" name="Document Type">
    <vt:lpwstr>HO - Handout / Presentation</vt:lpwstr>
  </property>
</Properties>
</file>