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7" r:id="rId5"/>
    <p:sldId id="280" r:id="rId6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8C7A8E"/>
    <a:srgbClr val="857692"/>
    <a:srgbClr val="7D6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BD799-D61D-4DE5-BF75-4B605947C448}" v="8" dt="2026-04-20T13:13:02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2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B5AD2-3F3B-41E7-A5B4-0E9CF68BBBE8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90872-B68F-4574-A2BE-7BB8B5DAAD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82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ACED0C-91F7-4F3E-8F19-11B6BA8A7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CEDE2E9-C093-48A3-BC26-A84CF4D0B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808234-9D6B-4B76-9760-ED5850CA4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DC6CC4-34C1-4162-8F95-C476D397E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2D663-1959-4A37-A38C-D5649EB2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40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FAC454-2940-4EE4-8EB0-6EBC8541A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3474BF-B547-43E3-9343-965EF3012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D3E897-1A03-472C-AA57-BD0DB864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F37C99-1867-493E-A6CD-498AD32A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17B782-D8A3-4CF9-B53B-0CEA7295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498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8CE3403-904E-4C96-9267-A2A5CB6F45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C7FE433-9CF2-4B57-AF3D-BD32FE5E6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E72AAC-10FB-4A8E-A22B-5B517A94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59E0C2-D90D-4E08-98A0-97FE854EE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D82779-790C-48BD-9DAA-FA32C546C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456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846519-F284-41B2-B272-79623DCC2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2B4F38-0D53-4421-8D0A-BCC2D4EC4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4DE9E9-F631-49FC-B6C7-38E2E7C39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AB1201-4AAD-4CDE-A147-0EBB2B0F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679DAC-A661-486A-B0A7-7CACC8F9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758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7A8778-2020-4234-9DF2-C267364B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68A7DB9-D880-4D0B-AA6C-00D2E3A3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38010D-8707-4248-92C0-527FCEAF3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5F0220-408D-4518-BD3C-FFB36BD3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2FEDED-1855-45C3-A71A-781C4573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67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D3AF9B-9569-493A-A093-0E599EF01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538AF-578E-4C3E-8081-7860A74F3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85265B2-27B8-4264-97A2-907C8E0B3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F4B671-B019-43A9-BB19-86A578269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D18ABD-B862-4D62-A66A-BFCF32000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8A125F-B5CA-4ACC-BB1B-8F292528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95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3CA36D-B752-4D0B-960B-24249CCE3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CB00FE-6A4D-499F-A8FD-DFC3805F5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47648D-096C-4F0B-B4BF-1B045DE37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232BE82-57D4-438F-902D-512D2CD0A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CA631C0-4B5B-48AF-864C-160E11843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FD4113F-FCD3-4828-BE95-2EA1C734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1EC40A3-FE4B-4BC3-8DA0-666E92C3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1B6E931-36D8-4222-9BD5-CC6A71A7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57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6142C2-F811-4AE7-B3F0-4149E81A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EB30CF3-07AD-4E4A-967B-3932A019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BF1334B-9D3D-4093-8EE1-573F55310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98AD5F1-44B5-494F-B2F6-7C151228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063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C09E13B-9A3C-447D-9A65-0D05E0AB3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3B3B090-24A8-4C56-ACD7-F46536BBE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A56F7EA-2C2C-492D-9887-C63D7AAF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63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1ABE51-61E4-4EF9-85B6-D99918A11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4B73CB-E16C-4C14-BB22-E0AEDCA22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F61CB3-E497-4853-BB91-28351D456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AB2B27B-B19D-4B01-AEE3-267E6676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E7AAA4-BE78-4D7B-925A-5A32555B2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D92CD72-346F-4098-B4FE-2309AE5A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50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80C38E-6A11-4A0C-890D-CB482CD1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3B09EE-FE27-4A3F-A478-1402A47FB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44BF691-7465-4A74-8903-2579DF57A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727664-0C8A-4544-AE77-F6F6F0595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5AF3C8-6629-4122-B74D-5250D652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1C6A2E-6A21-4BB4-AD56-D9C44C87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995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CFAFB1A-F005-42EE-A6BB-5F976D5AF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2AE9BB-A960-4015-9967-5CA69BE3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A2B5A4-D806-481B-9D05-698AC5C39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29FCF-C856-4338-A5F4-B9DFF97368BF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BDB079-5FD8-48DB-8AD2-33E92C062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24741E-5807-4526-9BBC-0D2FF4024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3CB5C-B494-4F0E-9EF0-AC7F53C61D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9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3BD2F18-AB40-4195-BE57-42AB179CC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69" y="2561084"/>
            <a:ext cx="1395060" cy="1326507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D9E2A44-8164-4F6E-9B19-76AB3D68B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85" y="219851"/>
            <a:ext cx="12028227" cy="1805800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ITALIAN SPACE INDUSTRIES MISSION TO JAPAN</a:t>
            </a:r>
            <a:br>
              <a:rPr lang="en-US" sz="3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3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Italy – Japan Space Dialogues</a:t>
            </a:r>
            <a:br>
              <a:rPr lang="en-US" sz="3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27-29 May 2026 </a:t>
            </a:r>
            <a:br>
              <a:rPr lang="en-US" sz="3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it-IT" sz="3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690B08AC-39F3-4A6B-BF6A-AE271A7914CC}"/>
              </a:ext>
            </a:extLst>
          </p:cNvPr>
          <p:cNvSpPr txBox="1">
            <a:spLocks/>
          </p:cNvSpPr>
          <p:nvPr/>
        </p:nvSpPr>
        <p:spPr>
          <a:xfrm>
            <a:off x="163772" y="1926126"/>
            <a:ext cx="11864454" cy="726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 err="1">
                <a:solidFill>
                  <a:schemeClr val="accent1">
                    <a:lumMod val="50000"/>
                  </a:schemeClr>
                </a:solidFill>
              </a:rPr>
              <a:t>Organised</a:t>
            </a: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</a:rPr>
              <a:t> by: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43037FC8-D327-4331-804F-D76A56F35407}"/>
              </a:ext>
            </a:extLst>
          </p:cNvPr>
          <p:cNvCxnSpPr>
            <a:cxnSpLocks/>
          </p:cNvCxnSpPr>
          <p:nvPr/>
        </p:nvCxnSpPr>
        <p:spPr>
          <a:xfrm>
            <a:off x="1043233" y="5604306"/>
            <a:ext cx="1010553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ottotitolo 2">
            <a:extLst>
              <a:ext uri="{FF2B5EF4-FFF2-40B4-BE49-F238E27FC236}">
                <a16:creationId xmlns:a16="http://schemas.microsoft.com/office/drawing/2014/main" id="{42B99BF4-C492-47A6-BA46-E07797B5787E}"/>
              </a:ext>
            </a:extLst>
          </p:cNvPr>
          <p:cNvSpPr txBox="1">
            <a:spLocks/>
          </p:cNvSpPr>
          <p:nvPr/>
        </p:nvSpPr>
        <p:spPr>
          <a:xfrm>
            <a:off x="1743664" y="5920890"/>
            <a:ext cx="9092657" cy="862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800" b="1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COMPANIES’ PRESENTATION</a:t>
            </a:r>
          </a:p>
          <a:p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6310D4-4475-4E8C-9438-913EAC379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29907"/>
            <a:ext cx="12192000" cy="1574399"/>
          </a:xfrm>
        </p:spPr>
        <p:txBody>
          <a:bodyPr/>
          <a:lstStyle/>
          <a:p>
            <a:r>
              <a:rPr lang="it-IT" sz="3200" b="1" dirty="0">
                <a:solidFill>
                  <a:schemeClr val="accent1">
                    <a:lumMod val="50000"/>
                  </a:schemeClr>
                </a:solidFill>
              </a:rPr>
              <a:t>In collaboration with:</a:t>
            </a:r>
          </a:p>
          <a:p>
            <a:pPr algn="l"/>
            <a:endParaRPr lang="it-IT" dirty="0">
              <a:solidFill>
                <a:schemeClr val="accent1">
                  <a:lumMod val="50000"/>
                </a:schemeClr>
              </a:solidFill>
              <a:latin typeface="Galileo ASI" panose="00000500000000000000" pitchFamily="50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4E989DA-6F10-44B0-975F-090492631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59" y="2658066"/>
            <a:ext cx="1668642" cy="1229525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F5BAF791-8CCF-4B83-A6FF-CD85709DE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9992" y="2794459"/>
            <a:ext cx="1655763" cy="1057514"/>
          </a:xfrm>
          <a:prstGeom prst="rect">
            <a:avLst/>
          </a:prstGeom>
        </p:spPr>
      </p:pic>
      <p:pic>
        <p:nvPicPr>
          <p:cNvPr id="1026" name="Picture 2" descr="MIMIT invita AICIS per un'esplorazione sui prezzi assicurativi -  Associazione Italiana Consulenti Infortunistica Stradale">
            <a:extLst>
              <a:ext uri="{FF2B5EF4-FFF2-40B4-BE49-F238E27FC236}">
                <a16:creationId xmlns:a16="http://schemas.microsoft.com/office/drawing/2014/main" id="{5307DCB0-CEF1-9A61-EDA1-78FAFAD61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293" y="2691791"/>
            <a:ext cx="1655762" cy="110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6963899-0A91-F053-291C-4789A60E29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4051" y="2450741"/>
            <a:ext cx="1791466" cy="165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51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B0BD06BF-D854-49E0-B8E7-0C65053A48D4}"/>
              </a:ext>
            </a:extLst>
          </p:cNvPr>
          <p:cNvSpPr/>
          <p:nvPr/>
        </p:nvSpPr>
        <p:spPr>
          <a:xfrm>
            <a:off x="339725" y="1114425"/>
            <a:ext cx="11512550" cy="46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7175" name="CasellaDiTesto 9">
            <a:extLst>
              <a:ext uri="{FF2B5EF4-FFF2-40B4-BE49-F238E27FC236}">
                <a16:creationId xmlns:a16="http://schemas.microsoft.com/office/drawing/2014/main" id="{CB53E1FF-C7FE-48A2-A9F2-1B745EECA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" y="2935288"/>
            <a:ext cx="202723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CONTACT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32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32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3F937551-0F42-4D09-85DD-6ED2C1C14C34}"/>
              </a:ext>
            </a:extLst>
          </p:cNvPr>
          <p:cNvSpPr txBox="1">
            <a:spLocks/>
          </p:cNvSpPr>
          <p:nvPr/>
        </p:nvSpPr>
        <p:spPr>
          <a:xfrm>
            <a:off x="484188" y="280988"/>
            <a:ext cx="8248650" cy="60007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it-IT" sz="3800" b="1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Name of the company</a:t>
            </a:r>
          </a:p>
          <a:p>
            <a:pPr algn="l" fontAlgn="auto">
              <a:spcAft>
                <a:spcPts val="0"/>
              </a:spcAft>
              <a:defRPr/>
            </a:pP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4D580B3E-BBF8-46ED-A523-F3523BD2F1AB}"/>
              </a:ext>
            </a:extLst>
          </p:cNvPr>
          <p:cNvSpPr/>
          <p:nvPr/>
        </p:nvSpPr>
        <p:spPr>
          <a:xfrm>
            <a:off x="339725" y="3319086"/>
            <a:ext cx="2843067" cy="3105150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j-lt"/>
              </a:rPr>
              <a:t>Name: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j-lt"/>
              </a:rPr>
              <a:t>Position: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j-lt"/>
              </a:rPr>
              <a:t>Email: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000" u="sng" dirty="0">
              <a:solidFill>
                <a:schemeClr val="bg1"/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1"/>
                </a:solidFill>
                <a:latin typeface="+mj-lt"/>
              </a:rPr>
              <a:t>www…. Web site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200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973088E-F496-4078-95AE-7B3F5D4DADFC}"/>
              </a:ext>
            </a:extLst>
          </p:cNvPr>
          <p:cNvSpPr txBox="1"/>
          <p:nvPr/>
        </p:nvSpPr>
        <p:spPr>
          <a:xfrm>
            <a:off x="8346819" y="3377433"/>
            <a:ext cx="3517982" cy="283154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rgbClr val="FF0000"/>
                </a:solidFill>
                <a:cs typeface="Calibri Light" panose="020F0302020204030204" pitchFamily="34" charset="0"/>
              </a:rPr>
              <a:t>Product &amp; Services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b="1" dirty="0"/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400" dirty="0"/>
              <a:t>P</a:t>
            </a:r>
            <a:r>
              <a:rPr lang="it-IT" sz="1400" dirty="0">
                <a:latin typeface="+mn-lt"/>
              </a:rPr>
              <a:t>roduct 1 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400" dirty="0"/>
              <a:t>Product 2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1400" dirty="0">
              <a:latin typeface="+mn-lt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1400" dirty="0"/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400" dirty="0">
                <a:latin typeface="+mn-lt"/>
              </a:rPr>
              <a:t>Service 1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400" dirty="0"/>
              <a:t>Service 2</a:t>
            </a:r>
            <a:endParaRPr lang="it-IT" sz="1400" dirty="0"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+mn-lt"/>
            </a:endParaRPr>
          </a:p>
        </p:txBody>
      </p:sp>
      <p:sp>
        <p:nvSpPr>
          <p:cNvPr id="15" name="CasellaDiTesto 9">
            <a:extLst>
              <a:ext uri="{FF2B5EF4-FFF2-40B4-BE49-F238E27FC236}">
                <a16:creationId xmlns:a16="http://schemas.microsoft.com/office/drawing/2014/main" id="{D7581CF9-85FB-4207-808F-E95E92DE4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639" y="3395535"/>
            <a:ext cx="2027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CONTACT</a:t>
            </a:r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BE4C8BF9-BE44-44C7-B41F-20C79094BE1F}"/>
              </a:ext>
            </a:extLst>
          </p:cNvPr>
          <p:cNvSpPr/>
          <p:nvPr/>
        </p:nvSpPr>
        <p:spPr>
          <a:xfrm>
            <a:off x="418658" y="1256714"/>
            <a:ext cx="11512550" cy="187619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1600" dirty="0"/>
              <a:t>Short Description of the company’s activities and focus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959E7C3-FE4B-E7FC-ADA0-733A6C067C46}"/>
              </a:ext>
            </a:extLst>
          </p:cNvPr>
          <p:cNvSpPr txBox="1"/>
          <p:nvPr/>
        </p:nvSpPr>
        <p:spPr>
          <a:xfrm>
            <a:off x="10093284" y="196597"/>
            <a:ext cx="169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LOGO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A82B9A9-5052-3EC2-4ABE-5736E36B2E75}"/>
              </a:ext>
            </a:extLst>
          </p:cNvPr>
          <p:cNvSpPr txBox="1"/>
          <p:nvPr/>
        </p:nvSpPr>
        <p:spPr>
          <a:xfrm>
            <a:off x="3446316" y="3377433"/>
            <a:ext cx="4636979" cy="261610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800" b="1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Images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400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/>
              <a:t> </a:t>
            </a:r>
            <a:endParaRPr lang="it-IT" sz="1400" dirty="0"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2441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6372D6FD76454C88A560E8140A33D1" ma:contentTypeVersion="19" ma:contentTypeDescription="Creare un nuovo documento." ma:contentTypeScope="" ma:versionID="06a59fd047a0383562054762dce72c88">
  <xsd:schema xmlns:xsd="http://www.w3.org/2001/XMLSchema" xmlns:xs="http://www.w3.org/2001/XMLSchema" xmlns:p="http://schemas.microsoft.com/office/2006/metadata/properties" xmlns:ns3="21531d18-ffc0-4dbe-8937-9de1def738d1" xmlns:ns4="5a55889c-4c5d-4a14-8a1f-0c074c1bba06" targetNamespace="http://schemas.microsoft.com/office/2006/metadata/properties" ma:root="true" ma:fieldsID="519b2089c38132ac5f30ec8f49266ad9" ns3:_="" ns4:_="">
    <xsd:import namespace="21531d18-ffc0-4dbe-8937-9de1def738d1"/>
    <xsd:import namespace="5a55889c-4c5d-4a14-8a1f-0c074c1bba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531d18-ffc0-4dbe-8937-9de1def738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5889c-4c5d-4a14-8a1f-0c074c1bba06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1531d18-ffc0-4dbe-8937-9de1def738d1" xsi:nil="true"/>
  </documentManagement>
</p:properties>
</file>

<file path=customXml/itemProps1.xml><?xml version="1.0" encoding="utf-8"?>
<ds:datastoreItem xmlns:ds="http://schemas.openxmlformats.org/officeDocument/2006/customXml" ds:itemID="{8DCE3795-312A-4D61-9860-69635091F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531d18-ffc0-4dbe-8937-9de1def738d1"/>
    <ds:schemaRef ds:uri="5a55889c-4c5d-4a14-8a1f-0c074c1bba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508BD1-8180-49CE-90C5-C15BF547C2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2B4894-E877-4A0B-9488-87F1D6333D50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  <ds:schemaRef ds:uri="5a55889c-4c5d-4a14-8a1f-0c074c1bba06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21531d18-ffc0-4dbe-8937-9de1def738d1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bfc58d4-e60f-468d-8fe4-90676de085f7}" enabled="0" method="" siteId="{cbfc58d4-e60f-468d-8fe4-90676de085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2334</TotalTime>
  <Words>65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Galileo ASI</vt:lpstr>
      <vt:lpstr>Tema di Office</vt:lpstr>
      <vt:lpstr>ITALIAN SPACE INDUSTRIES MISSION TO JAPAN Italy – Japan Space Dialogues 27-29 May 2026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Bianco Maria</dc:creator>
  <cp:lastModifiedBy>Donatella Piccione</cp:lastModifiedBy>
  <cp:revision>35</cp:revision>
  <cp:lastPrinted>2024-06-07T08:12:25Z</cp:lastPrinted>
  <dcterms:created xsi:type="dcterms:W3CDTF">2024-05-30T10:50:42Z</dcterms:created>
  <dcterms:modified xsi:type="dcterms:W3CDTF">2026-04-27T08:33:56Z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0x010100596372D6FD76454C88A560E8140A33D1</vt:lpwstr>
  </property>
</Properties>
</file>